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7" r:id="rId1"/>
    <p:sldMasterId id="2147483700" r:id="rId2"/>
  </p:sldMasterIdLst>
  <p:notesMasterIdLst>
    <p:notesMasterId r:id="rId17"/>
  </p:notesMasterIdLst>
  <p:sldIdLst>
    <p:sldId id="256" r:id="rId3"/>
    <p:sldId id="273" r:id="rId4"/>
    <p:sldId id="258" r:id="rId5"/>
    <p:sldId id="259" r:id="rId6"/>
    <p:sldId id="260" r:id="rId7"/>
    <p:sldId id="261" r:id="rId8"/>
    <p:sldId id="264" r:id="rId9"/>
    <p:sldId id="275" r:id="rId10"/>
    <p:sldId id="265" r:id="rId11"/>
    <p:sldId id="276" r:id="rId12"/>
    <p:sldId id="269" r:id="rId13"/>
    <p:sldId id="270" r:id="rId14"/>
    <p:sldId id="271" r:id="rId15"/>
    <p:sldId id="272" r:id="rId16"/>
  </p:sldIdLst>
  <p:sldSz cx="10080625" cy="5670550"/>
  <p:notesSz cx="7559675" cy="10691813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C5C5"/>
    <a:srgbClr val="4C1439"/>
    <a:srgbClr val="9A9A71"/>
    <a:srgbClr val="4B8F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8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C533BB-4EA2-427C-BE1E-B7BB5CC2BE0A}" type="datetimeFigureOut">
              <a:rPr lang="tr-TR" smtClean="0"/>
              <a:t>13.05.2024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F77039-1BBC-417D-A1E8-F6CAB377CCC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86100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F77039-1BBC-417D-A1E8-F6CAB377CCCE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886454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F77039-1BBC-417D-A1E8-F6CAB377CCCE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83210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strike="noStrike" spc="-1"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strike="noStrike" spc="-1"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strike="noStrike" spc="-1"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strike="noStrike" spc="-1">
              <a:latin typeface="Arial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strike="noStrike" spc="-1"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strike="noStrike" spc="-1"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strike="noStrike" spc="-1">
              <a:latin typeface="Arial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strike="noStrike" spc="-1"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strike="noStrike" spc="-1">
              <a:latin typeface="Arial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strike="noStrike" spc="-1">
              <a:latin typeface="Arial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strike="noStrike" spc="-1">
              <a:latin typeface="Arial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strike="noStrike" spc="-1">
              <a:latin typeface="Arial"/>
            </a:endParaRPr>
          </a:p>
        </p:txBody>
      </p:sp>
      <p:sp>
        <p:nvSpPr>
          <p:cNvPr id="13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strike="noStrike" spc="-1">
              <a:latin typeface="Arial"/>
            </a:endParaRPr>
          </a:p>
        </p:txBody>
      </p:sp>
      <p:sp>
        <p:nvSpPr>
          <p:cNvPr id="13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strike="noStrike" spc="-1"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strike="noStrike" spc="-1">
              <a:latin typeface="Arial"/>
            </a:endParaRPr>
          </a:p>
        </p:txBody>
      </p:sp>
      <p:sp>
        <p:nvSpPr>
          <p:cNvPr id="140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strike="noStrike" spc="-1"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strike="noStrike" spc="-1"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strike="noStrike" spc="-1">
              <a:latin typeface="Arial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strike="noStrike" spc="-1">
              <a:latin typeface="Arial"/>
            </a:endParaRPr>
          </a:p>
        </p:txBody>
      </p:sp>
      <p:sp>
        <p:nvSpPr>
          <p:cNvPr id="145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strike="noStrike" spc="-1"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strike="noStrike" spc="-1">
              <a:latin typeface="Arial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strike="noStrike" spc="-1">
              <a:latin typeface="Arial"/>
            </a:endParaRPr>
          </a:p>
        </p:txBody>
      </p:sp>
      <p:sp>
        <p:nvSpPr>
          <p:cNvPr id="149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strike="noStrike" spc="-1">
              <a:latin typeface="Arial"/>
            </a:endParaRPr>
          </a:p>
        </p:txBody>
      </p:sp>
      <p:sp>
        <p:nvSpPr>
          <p:cNvPr id="150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strike="noStrike" spc="-1">
              <a:latin typeface="Arial"/>
            </a:endParaRPr>
          </a:p>
        </p:txBody>
      </p:sp>
      <p:sp>
        <p:nvSpPr>
          <p:cNvPr id="151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strike="noStrike" spc="-1">
              <a:latin typeface="Arial"/>
            </a:endParaRPr>
          </a:p>
        </p:txBody>
      </p:sp>
      <p:sp>
        <p:nvSpPr>
          <p:cNvPr id="152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7777" y="504050"/>
            <a:ext cx="7173699" cy="2646257"/>
          </a:xfrm>
        </p:spPr>
        <p:txBody>
          <a:bodyPr anchor="b">
            <a:normAutofit/>
          </a:bodyPr>
          <a:lstStyle>
            <a:lvl1pPr algn="ctr">
              <a:defRPr sz="3969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777" y="3213312"/>
            <a:ext cx="7173699" cy="1575153"/>
          </a:xfrm>
        </p:spPr>
        <p:txBody>
          <a:bodyPr anchor="t">
            <a:normAutofit/>
          </a:bodyPr>
          <a:lstStyle>
            <a:lvl1pPr marL="0" indent="0" algn="ctr">
              <a:buNone/>
              <a:defRPr sz="1736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3780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560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340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12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900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680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460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24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9160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617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778" y="2735706"/>
            <a:ext cx="7182445" cy="1214480"/>
          </a:xfrm>
        </p:spPr>
        <p:txBody>
          <a:bodyPr anchor="b"/>
          <a:lstStyle>
            <a:lvl1pPr algn="r">
              <a:defRPr sz="3307" b="0" cap="all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777" y="3950186"/>
            <a:ext cx="7182446" cy="711423"/>
          </a:xfrm>
        </p:spPr>
        <p:txBody>
          <a:bodyPr anchor="t">
            <a:normAutofit/>
          </a:bodyPr>
          <a:lstStyle>
            <a:lvl1pPr marL="0" indent="0" algn="r">
              <a:buNone/>
              <a:defRPr sz="1654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378013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2pPr>
            <a:lvl3pPr marL="75602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3pPr>
            <a:lvl4pPr marL="1134039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4pPr>
            <a:lvl5pPr marL="1512052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5pPr>
            <a:lvl6pPr marL="1890065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6pPr>
            <a:lvl7pPr marL="2268078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7pPr>
            <a:lvl8pPr marL="2646091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8pPr>
            <a:lvl9pPr marL="3024104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4146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3746" y="2205214"/>
            <a:ext cx="4032250" cy="2583251"/>
          </a:xfrm>
        </p:spPr>
        <p:txBody>
          <a:bodyPr>
            <a:normAutofit/>
          </a:bodyPr>
          <a:lstStyle>
            <a:lvl1pPr>
              <a:defRPr sz="1488"/>
            </a:lvl1pPr>
            <a:lvl2pPr>
              <a:defRPr sz="1323"/>
            </a:lvl2pPr>
            <a:lvl3pPr>
              <a:defRPr sz="1158"/>
            </a:lvl3pPr>
            <a:lvl4pPr>
              <a:defRPr sz="992"/>
            </a:lvl4pPr>
            <a:lvl5pPr>
              <a:defRPr sz="992"/>
            </a:lvl5pPr>
            <a:lvl6pPr>
              <a:defRPr sz="992"/>
            </a:lvl6pPr>
            <a:lvl7pPr>
              <a:defRPr sz="992"/>
            </a:lvl7pPr>
            <a:lvl8pPr>
              <a:defRPr sz="992"/>
            </a:lvl8pPr>
            <a:lvl9pPr>
              <a:defRPr sz="992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2003" y="2205214"/>
            <a:ext cx="4032250" cy="2583251"/>
          </a:xfrm>
        </p:spPr>
        <p:txBody>
          <a:bodyPr>
            <a:normAutofit/>
          </a:bodyPr>
          <a:lstStyle>
            <a:lvl1pPr>
              <a:defRPr sz="1488"/>
            </a:lvl1pPr>
            <a:lvl2pPr>
              <a:defRPr sz="1323"/>
            </a:lvl2pPr>
            <a:lvl3pPr>
              <a:defRPr sz="1158"/>
            </a:lvl3pPr>
            <a:lvl4pPr>
              <a:defRPr sz="992"/>
            </a:lvl4pPr>
            <a:lvl5pPr>
              <a:defRPr sz="992"/>
            </a:lvl5pPr>
            <a:lvl6pPr>
              <a:defRPr sz="992"/>
            </a:lvl6pPr>
            <a:lvl7pPr>
              <a:defRPr sz="992"/>
            </a:lvl7pPr>
            <a:lvl8pPr>
              <a:defRPr sz="992"/>
            </a:lvl8pPr>
            <a:lvl9pPr>
              <a:defRPr sz="992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9159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1762" y="2198213"/>
            <a:ext cx="3794233" cy="476483"/>
          </a:xfrm>
        </p:spPr>
        <p:txBody>
          <a:bodyPr anchor="b">
            <a:noAutofit/>
          </a:bodyPr>
          <a:lstStyle>
            <a:lvl1pPr marL="0" indent="0">
              <a:buNone/>
              <a:defRPr sz="2315" b="0"/>
            </a:lvl1pPr>
            <a:lvl2pPr marL="378013" indent="0">
              <a:buNone/>
              <a:defRPr sz="1654" b="1"/>
            </a:lvl2pPr>
            <a:lvl3pPr marL="756026" indent="0">
              <a:buNone/>
              <a:defRPr sz="1488" b="1"/>
            </a:lvl3pPr>
            <a:lvl4pPr marL="1134039" indent="0">
              <a:buNone/>
              <a:defRPr sz="1323" b="1"/>
            </a:lvl4pPr>
            <a:lvl5pPr marL="1512052" indent="0">
              <a:buNone/>
              <a:defRPr sz="1323" b="1"/>
            </a:lvl5pPr>
            <a:lvl6pPr marL="1890065" indent="0">
              <a:buNone/>
              <a:defRPr sz="1323" b="1"/>
            </a:lvl6pPr>
            <a:lvl7pPr marL="2268078" indent="0">
              <a:buNone/>
              <a:defRPr sz="1323" b="1"/>
            </a:lvl7pPr>
            <a:lvl8pPr marL="2646091" indent="0">
              <a:buNone/>
              <a:defRPr sz="1323" b="1"/>
            </a:lvl8pPr>
            <a:lvl9pPr marL="3024104" indent="0">
              <a:buNone/>
              <a:defRPr sz="1323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3746" y="2681698"/>
            <a:ext cx="4032250" cy="2106766"/>
          </a:xfrm>
        </p:spPr>
        <p:txBody>
          <a:bodyPr anchor="t">
            <a:normAutofit/>
          </a:bodyPr>
          <a:lstStyle>
            <a:lvl1pPr>
              <a:defRPr sz="1488"/>
            </a:lvl1pPr>
            <a:lvl2pPr>
              <a:defRPr sz="1323"/>
            </a:lvl2pPr>
            <a:lvl3pPr>
              <a:defRPr sz="1158"/>
            </a:lvl3pPr>
            <a:lvl4pPr>
              <a:defRPr sz="992"/>
            </a:lvl4pPr>
            <a:lvl5pPr>
              <a:defRPr sz="992"/>
            </a:lvl5pPr>
            <a:lvl6pPr>
              <a:defRPr sz="992"/>
            </a:lvl6pPr>
            <a:lvl7pPr>
              <a:defRPr sz="992"/>
            </a:lvl7pPr>
            <a:lvl8pPr>
              <a:defRPr sz="992"/>
            </a:lvl8pPr>
            <a:lvl9pPr>
              <a:defRPr sz="992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27330" y="2205214"/>
            <a:ext cx="3806924" cy="476483"/>
          </a:xfrm>
        </p:spPr>
        <p:txBody>
          <a:bodyPr anchor="b">
            <a:noAutofit/>
          </a:bodyPr>
          <a:lstStyle>
            <a:lvl1pPr marL="0" indent="0">
              <a:buNone/>
              <a:defRPr sz="2315" b="0"/>
            </a:lvl1pPr>
            <a:lvl2pPr marL="378013" indent="0">
              <a:buNone/>
              <a:defRPr sz="1654" b="1"/>
            </a:lvl2pPr>
            <a:lvl3pPr marL="756026" indent="0">
              <a:buNone/>
              <a:defRPr sz="1488" b="1"/>
            </a:lvl3pPr>
            <a:lvl4pPr marL="1134039" indent="0">
              <a:buNone/>
              <a:defRPr sz="1323" b="1"/>
            </a:lvl4pPr>
            <a:lvl5pPr marL="1512052" indent="0">
              <a:buNone/>
              <a:defRPr sz="1323" b="1"/>
            </a:lvl5pPr>
            <a:lvl6pPr marL="1890065" indent="0">
              <a:buNone/>
              <a:defRPr sz="1323" b="1"/>
            </a:lvl6pPr>
            <a:lvl7pPr marL="2268078" indent="0">
              <a:buNone/>
              <a:defRPr sz="1323" b="1"/>
            </a:lvl7pPr>
            <a:lvl8pPr marL="2646091" indent="0">
              <a:buNone/>
              <a:defRPr sz="1323" b="1"/>
            </a:lvl8pPr>
            <a:lvl9pPr marL="3024104" indent="0">
              <a:buNone/>
              <a:defRPr sz="1323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2004" y="2681698"/>
            <a:ext cx="4032251" cy="2106766"/>
          </a:xfrm>
        </p:spPr>
        <p:txBody>
          <a:bodyPr anchor="t">
            <a:normAutofit/>
          </a:bodyPr>
          <a:lstStyle>
            <a:lvl1pPr>
              <a:defRPr sz="1488"/>
            </a:lvl1pPr>
            <a:lvl2pPr>
              <a:defRPr sz="1323"/>
            </a:lvl2pPr>
            <a:lvl3pPr>
              <a:defRPr sz="1158"/>
            </a:lvl3pPr>
            <a:lvl4pPr>
              <a:defRPr sz="992"/>
            </a:lvl4pPr>
            <a:lvl5pPr>
              <a:defRPr sz="992"/>
            </a:lvl5pPr>
            <a:lvl6pPr>
              <a:defRPr sz="992"/>
            </a:lvl6pPr>
            <a:lvl7pPr>
              <a:defRPr sz="992"/>
            </a:lvl7pPr>
            <a:lvl8pPr>
              <a:defRPr sz="992"/>
            </a:lvl8pPr>
            <a:lvl9pPr>
              <a:defRPr sz="992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5033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5184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0718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3745" y="1323128"/>
            <a:ext cx="2934495" cy="1134110"/>
          </a:xfrm>
        </p:spPr>
        <p:txBody>
          <a:bodyPr anchor="b">
            <a:normAutofit/>
          </a:bodyPr>
          <a:lstStyle>
            <a:lvl1pPr algn="l">
              <a:defRPr sz="1984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9949" y="504049"/>
            <a:ext cx="4914306" cy="4284416"/>
          </a:xfrm>
        </p:spPr>
        <p:txBody>
          <a:bodyPr anchor="ctr">
            <a:normAutofit/>
          </a:bodyPr>
          <a:lstStyle>
            <a:lvl1pPr>
              <a:defRPr sz="1654"/>
            </a:lvl1pPr>
            <a:lvl2pPr>
              <a:defRPr sz="1488"/>
            </a:lvl2pPr>
            <a:lvl3pPr>
              <a:defRPr sz="1323"/>
            </a:lvl3pPr>
            <a:lvl4pPr>
              <a:defRPr sz="1158"/>
            </a:lvl4pPr>
            <a:lvl5pPr>
              <a:defRPr sz="1158"/>
            </a:lvl5pPr>
            <a:lvl6pPr>
              <a:defRPr sz="1158"/>
            </a:lvl6pPr>
            <a:lvl7pPr>
              <a:defRPr sz="1158"/>
            </a:lvl7pPr>
            <a:lvl8pPr>
              <a:defRPr sz="1158"/>
            </a:lvl8pPr>
            <a:lvl9pPr>
              <a:defRPr sz="1158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3745" y="2457238"/>
            <a:ext cx="2934495" cy="1512147"/>
          </a:xfrm>
        </p:spPr>
        <p:txBody>
          <a:bodyPr>
            <a:normAutofit/>
          </a:bodyPr>
          <a:lstStyle>
            <a:lvl1pPr marL="0" indent="0">
              <a:buNone/>
              <a:defRPr sz="1323"/>
            </a:lvl1pPr>
            <a:lvl2pPr marL="378013" indent="0">
              <a:buNone/>
              <a:defRPr sz="992"/>
            </a:lvl2pPr>
            <a:lvl3pPr marL="756026" indent="0">
              <a:buNone/>
              <a:defRPr sz="827"/>
            </a:lvl3pPr>
            <a:lvl4pPr marL="1134039" indent="0">
              <a:buNone/>
              <a:defRPr sz="744"/>
            </a:lvl4pPr>
            <a:lvl5pPr marL="1512052" indent="0">
              <a:buNone/>
              <a:defRPr sz="744"/>
            </a:lvl5pPr>
            <a:lvl6pPr marL="1890065" indent="0">
              <a:buNone/>
              <a:defRPr sz="744"/>
            </a:lvl6pPr>
            <a:lvl7pPr marL="2268078" indent="0">
              <a:buNone/>
              <a:defRPr sz="744"/>
            </a:lvl7pPr>
            <a:lvl8pPr marL="2646091" indent="0">
              <a:buNone/>
              <a:defRPr sz="744"/>
            </a:lvl8pPr>
            <a:lvl9pPr marL="3024104" indent="0">
              <a:buNone/>
              <a:defRPr sz="744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3264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3745" y="1323128"/>
            <a:ext cx="4410274" cy="1134110"/>
          </a:xfrm>
        </p:spPr>
        <p:txBody>
          <a:bodyPr anchor="b">
            <a:normAutofit/>
          </a:bodyPr>
          <a:lstStyle>
            <a:lvl1pPr algn="l">
              <a:defRPr sz="2315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146381" y="-15122"/>
            <a:ext cx="2709167" cy="5708354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323"/>
            </a:lvl1pPr>
            <a:lvl2pPr marL="378013" indent="0">
              <a:buNone/>
              <a:defRPr sz="1323"/>
            </a:lvl2pPr>
            <a:lvl3pPr marL="756026" indent="0">
              <a:buNone/>
              <a:defRPr sz="1323"/>
            </a:lvl3pPr>
            <a:lvl4pPr marL="1134039" indent="0">
              <a:buNone/>
              <a:defRPr sz="1323"/>
            </a:lvl4pPr>
            <a:lvl5pPr marL="1512052" indent="0">
              <a:buNone/>
              <a:defRPr sz="1323"/>
            </a:lvl5pPr>
            <a:lvl6pPr marL="1890065" indent="0">
              <a:buNone/>
              <a:defRPr sz="1323"/>
            </a:lvl6pPr>
            <a:lvl7pPr marL="2268078" indent="0">
              <a:buNone/>
              <a:defRPr sz="1323"/>
            </a:lvl7pPr>
            <a:lvl8pPr marL="2646091" indent="0">
              <a:buNone/>
              <a:defRPr sz="1323"/>
            </a:lvl8pPr>
            <a:lvl9pPr marL="3024104" indent="0">
              <a:buNone/>
              <a:defRPr sz="1323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3745" y="2457238"/>
            <a:ext cx="4410274" cy="1512147"/>
          </a:xfrm>
        </p:spPr>
        <p:txBody>
          <a:bodyPr>
            <a:normAutofit/>
          </a:bodyPr>
          <a:lstStyle>
            <a:lvl1pPr marL="0" indent="0">
              <a:buNone/>
              <a:defRPr sz="1488"/>
            </a:lvl1pPr>
            <a:lvl2pPr marL="378013" indent="0">
              <a:buNone/>
              <a:defRPr sz="992"/>
            </a:lvl2pPr>
            <a:lvl3pPr marL="756026" indent="0">
              <a:buNone/>
              <a:defRPr sz="827"/>
            </a:lvl3pPr>
            <a:lvl4pPr marL="1134039" indent="0">
              <a:buNone/>
              <a:defRPr sz="744"/>
            </a:lvl4pPr>
            <a:lvl5pPr marL="1512052" indent="0">
              <a:buNone/>
              <a:defRPr sz="744"/>
            </a:lvl5pPr>
            <a:lvl6pPr marL="1890065" indent="0">
              <a:buNone/>
              <a:defRPr sz="744"/>
            </a:lvl6pPr>
            <a:lvl7pPr marL="2268078" indent="0">
              <a:buNone/>
              <a:defRPr sz="744"/>
            </a:lvl7pPr>
            <a:lvl8pPr marL="2646091" indent="0">
              <a:buNone/>
              <a:defRPr sz="744"/>
            </a:lvl8pPr>
            <a:lvl9pPr marL="3024104" indent="0">
              <a:buNone/>
              <a:defRPr sz="744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91015" y="4864597"/>
            <a:ext cx="756047" cy="301904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5/13/2024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43745" y="4864597"/>
            <a:ext cx="4221262" cy="30190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882238" y="4864597"/>
            <a:ext cx="266706" cy="301904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5278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3746" y="3913378"/>
            <a:ext cx="8190508" cy="468608"/>
          </a:xfrm>
        </p:spPr>
        <p:txBody>
          <a:bodyPr anchor="b">
            <a:normAutofit/>
          </a:bodyPr>
          <a:lstStyle>
            <a:lvl1pPr algn="l">
              <a:defRPr sz="1984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636789" y="770719"/>
            <a:ext cx="6801399" cy="261696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323"/>
            </a:lvl1pPr>
            <a:lvl2pPr marL="378013" indent="0">
              <a:buNone/>
              <a:defRPr sz="1323"/>
            </a:lvl2pPr>
            <a:lvl3pPr marL="756026" indent="0">
              <a:buNone/>
              <a:defRPr sz="1323"/>
            </a:lvl3pPr>
            <a:lvl4pPr marL="1134039" indent="0">
              <a:buNone/>
              <a:defRPr sz="1323"/>
            </a:lvl4pPr>
            <a:lvl5pPr marL="1512052" indent="0">
              <a:buNone/>
              <a:defRPr sz="1323"/>
            </a:lvl5pPr>
            <a:lvl6pPr marL="1890065" indent="0">
              <a:buNone/>
              <a:defRPr sz="1323"/>
            </a:lvl6pPr>
            <a:lvl7pPr marL="2268078" indent="0">
              <a:buNone/>
              <a:defRPr sz="1323"/>
            </a:lvl7pPr>
            <a:lvl8pPr marL="2646091" indent="0">
              <a:buNone/>
              <a:defRPr sz="1323"/>
            </a:lvl8pPr>
            <a:lvl9pPr marL="3024104" indent="0">
              <a:buNone/>
              <a:defRPr sz="1323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3746" y="4381986"/>
            <a:ext cx="8190508" cy="408227"/>
          </a:xfrm>
        </p:spPr>
        <p:txBody>
          <a:bodyPr>
            <a:normAutofit/>
          </a:bodyPr>
          <a:lstStyle>
            <a:lvl1pPr marL="0" indent="0">
              <a:buNone/>
              <a:defRPr sz="1158"/>
            </a:lvl1pPr>
            <a:lvl2pPr marL="378013" indent="0">
              <a:buNone/>
              <a:defRPr sz="992"/>
            </a:lvl2pPr>
            <a:lvl3pPr marL="756026" indent="0">
              <a:buNone/>
              <a:defRPr sz="827"/>
            </a:lvl3pPr>
            <a:lvl4pPr marL="1134039" indent="0">
              <a:buNone/>
              <a:defRPr sz="744"/>
            </a:lvl4pPr>
            <a:lvl5pPr marL="1512052" indent="0">
              <a:buNone/>
              <a:defRPr sz="744"/>
            </a:lvl5pPr>
            <a:lvl6pPr marL="1890065" indent="0">
              <a:buNone/>
              <a:defRPr sz="744"/>
            </a:lvl6pPr>
            <a:lvl7pPr marL="2268078" indent="0">
              <a:buNone/>
              <a:defRPr sz="744"/>
            </a:lvl7pPr>
            <a:lvl8pPr marL="2646091" indent="0">
              <a:buNone/>
              <a:defRPr sz="744"/>
            </a:lvl8pPr>
            <a:lvl9pPr marL="3024104" indent="0">
              <a:buNone/>
              <a:defRPr sz="744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6309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3746" y="504050"/>
            <a:ext cx="8190507" cy="2583250"/>
          </a:xfrm>
        </p:spPr>
        <p:txBody>
          <a:bodyPr anchor="ctr">
            <a:normAutofit/>
          </a:bodyPr>
          <a:lstStyle>
            <a:lvl1pPr algn="l">
              <a:defRPr sz="2646" b="0" cap="all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3745" y="3591348"/>
            <a:ext cx="8190508" cy="1197116"/>
          </a:xfrm>
        </p:spPr>
        <p:txBody>
          <a:bodyPr anchor="ctr">
            <a:normAutofit/>
          </a:bodyPr>
          <a:lstStyle>
            <a:lvl1pPr marL="0" indent="0" algn="l">
              <a:buNone/>
              <a:defRPr sz="1654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378013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2pPr>
            <a:lvl3pPr marL="75602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3pPr>
            <a:lvl4pPr marL="1134039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4pPr>
            <a:lvl5pPr marL="1512052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5pPr>
            <a:lvl6pPr marL="1890065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6pPr>
            <a:lvl7pPr marL="2268078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7pPr>
            <a:lvl8pPr marL="2646091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8pPr>
            <a:lvl9pPr marL="3024104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8006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691730" y="650587"/>
            <a:ext cx="504031" cy="483523"/>
          </a:xfrm>
          <a:prstGeom prst="rect">
            <a:avLst/>
          </a:prstGeom>
        </p:spPr>
        <p:txBody>
          <a:bodyPr vert="horz" lIns="75605" tIns="37802" rIns="75605" bIns="37802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614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30222" y="2268220"/>
            <a:ext cx="504031" cy="483523"/>
          </a:xfrm>
          <a:prstGeom prst="rect">
            <a:avLst/>
          </a:prstGeom>
        </p:spPr>
        <p:txBody>
          <a:bodyPr vert="horz" lIns="75605" tIns="37802" rIns="75605" bIns="37802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614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5762" y="504050"/>
            <a:ext cx="7686475" cy="2268219"/>
          </a:xfrm>
        </p:spPr>
        <p:txBody>
          <a:bodyPr anchor="ctr">
            <a:normAutofit/>
          </a:bodyPr>
          <a:lstStyle>
            <a:lvl1pPr algn="l">
              <a:defRPr sz="2646" b="0" cap="all">
                <a:solidFill>
                  <a:schemeClr val="tx1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84773" y="2772269"/>
            <a:ext cx="7308455" cy="315031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378013" indent="0">
              <a:buFontTx/>
              <a:buNone/>
              <a:defRPr/>
            </a:lvl2pPr>
            <a:lvl3pPr marL="756026" indent="0">
              <a:buFontTx/>
              <a:buNone/>
              <a:defRPr/>
            </a:lvl3pPr>
            <a:lvl4pPr marL="1134039" indent="0">
              <a:buFontTx/>
              <a:buNone/>
              <a:defRPr/>
            </a:lvl4pPr>
            <a:lvl5pPr marL="1512052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3745" y="3591348"/>
            <a:ext cx="8190508" cy="1197116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1654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1368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3746" y="2735706"/>
            <a:ext cx="8190508" cy="1214480"/>
          </a:xfrm>
        </p:spPr>
        <p:txBody>
          <a:bodyPr anchor="b">
            <a:normAutofit/>
          </a:bodyPr>
          <a:lstStyle>
            <a:lvl1pPr algn="l">
              <a:defRPr sz="2646" b="0" cap="all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3744" y="3950186"/>
            <a:ext cx="8190509" cy="71142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54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7715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691730" y="650587"/>
            <a:ext cx="504031" cy="483523"/>
          </a:xfrm>
          <a:prstGeom prst="rect">
            <a:avLst/>
          </a:prstGeom>
        </p:spPr>
        <p:txBody>
          <a:bodyPr vert="horz" lIns="75605" tIns="37802" rIns="75605" bIns="37802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614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30222" y="2268220"/>
            <a:ext cx="504031" cy="483523"/>
          </a:xfrm>
          <a:prstGeom prst="rect">
            <a:avLst/>
          </a:prstGeom>
        </p:spPr>
        <p:txBody>
          <a:bodyPr vert="horz" lIns="75605" tIns="37802" rIns="75605" bIns="37802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614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5762" y="504050"/>
            <a:ext cx="7686475" cy="2268219"/>
          </a:xfrm>
        </p:spPr>
        <p:txBody>
          <a:bodyPr anchor="ctr">
            <a:normAutofit/>
          </a:bodyPr>
          <a:lstStyle>
            <a:lvl1pPr algn="l">
              <a:defRPr sz="2646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43746" y="3213312"/>
            <a:ext cx="8190508" cy="735071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984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3745" y="3948383"/>
            <a:ext cx="8190508" cy="840081"/>
          </a:xfrm>
        </p:spPr>
        <p:txBody>
          <a:bodyPr anchor="t">
            <a:normAutofit/>
          </a:bodyPr>
          <a:lstStyle>
            <a:lvl1pPr marL="0" indent="0" algn="l">
              <a:buNone/>
              <a:defRPr sz="1488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378013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2pPr>
            <a:lvl3pPr marL="75602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3pPr>
            <a:lvl4pPr marL="1134039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4pPr>
            <a:lvl5pPr marL="1512052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5pPr>
            <a:lvl6pPr marL="1890065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6pPr>
            <a:lvl7pPr marL="2268078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7pPr>
            <a:lvl8pPr marL="2646091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8pPr>
            <a:lvl9pPr marL="3024104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8683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3746" y="504050"/>
            <a:ext cx="8190507" cy="226821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43746" y="2898281"/>
            <a:ext cx="8190508" cy="693067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315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3745" y="3591348"/>
            <a:ext cx="8190508" cy="1197116"/>
          </a:xfrm>
        </p:spPr>
        <p:txBody>
          <a:bodyPr anchor="t">
            <a:normAutofit/>
          </a:bodyPr>
          <a:lstStyle>
            <a:lvl1pPr marL="0" indent="0" algn="l">
              <a:buNone/>
              <a:defRPr sz="1488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378013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2pPr>
            <a:lvl3pPr marL="75602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3pPr>
            <a:lvl4pPr marL="1134039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4pPr>
            <a:lvl5pPr marL="1512052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5pPr>
            <a:lvl6pPr marL="1890065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6pPr>
            <a:lvl7pPr marL="2268078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7pPr>
            <a:lvl8pPr marL="2646091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8pPr>
            <a:lvl9pPr marL="3024104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9201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3747" y="504049"/>
            <a:ext cx="8190506" cy="157515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4155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6550" y="504049"/>
            <a:ext cx="1827704" cy="4284416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3745" y="504049"/>
            <a:ext cx="6237387" cy="4284416"/>
          </a:xfrm>
        </p:spPr>
        <p:txBody>
          <a:bodyPr vert="eaVert" anchor="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951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strike="noStrike" spc="-1">
                <a:latin typeface="Arial"/>
              </a:rPr>
              <a:t>Ana başlık metnini düzenlemek için tıklayın</a:t>
            </a: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1800" b="0" strike="noStrike" spc="-1"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tr-TR" sz="1800" b="0" strike="noStrike" spc="-1"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1800" b="0" strike="noStrike" spc="-1"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tr-TR" sz="1800" b="0" strike="noStrike" spc="-1"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1800" b="0" strike="noStrike" spc="-1"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1800" b="0" strike="noStrike" spc="-1"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1800" b="0" strike="noStrike" spc="-1">
                <a:latin typeface="Arial"/>
              </a:rPr>
              <a:t>Yedinci Anahat Düzeyi</a:t>
            </a:r>
          </a:p>
        </p:txBody>
      </p:sp>
      <p:sp>
        <p:nvSpPr>
          <p:cNvPr id="11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1800" b="0" strike="noStrike" spc="-1"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tr-TR" sz="1800" b="0" strike="noStrike" spc="-1"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1800" b="0" strike="noStrike" spc="-1"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tr-TR" sz="1800" b="0" strike="noStrike" spc="-1"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1800" b="0" strike="noStrike" spc="-1"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1800" b="0" strike="noStrike" spc="-1"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1800" b="0" strike="noStrike" spc="-1"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3747" y="504049"/>
            <a:ext cx="8190506" cy="15751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3747" y="2205214"/>
            <a:ext cx="8190506" cy="25832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07140" y="4864597"/>
            <a:ext cx="1323082" cy="301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44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43745" y="4864597"/>
            <a:ext cx="6237387" cy="301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44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93226" y="4864597"/>
            <a:ext cx="455718" cy="301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44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9525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</p:sldLayoutIdLst>
  <p:txStyles>
    <p:titleStyle>
      <a:lvl1pPr algn="l" defTabSz="378013" rtl="0" eaLnBrk="1" latinLnBrk="0" hangingPunct="1">
        <a:spcBef>
          <a:spcPct val="0"/>
        </a:spcBef>
        <a:buNone/>
        <a:defRPr sz="2646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36258" indent="-236258" algn="l" defTabSz="378013" rtl="0" eaLnBrk="1" latinLnBrk="0" hangingPunct="1">
        <a:spcBef>
          <a:spcPct val="20000"/>
        </a:spcBef>
        <a:spcAft>
          <a:spcPts val="496"/>
        </a:spcAft>
        <a:buClr>
          <a:schemeClr val="tx1"/>
        </a:buClr>
        <a:buSzPct val="100000"/>
        <a:buFont typeface="Arial"/>
        <a:buChar char="•"/>
        <a:defRPr sz="1654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614271" indent="-236258" algn="l" defTabSz="378013" rtl="0" eaLnBrk="1" latinLnBrk="0" hangingPunct="1">
        <a:spcBef>
          <a:spcPct val="20000"/>
        </a:spcBef>
        <a:spcAft>
          <a:spcPts val="496"/>
        </a:spcAft>
        <a:buClr>
          <a:schemeClr val="tx1"/>
        </a:buClr>
        <a:buSzPct val="100000"/>
        <a:buFont typeface="Arial"/>
        <a:buChar char="•"/>
        <a:defRPr sz="1488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992284" indent="-236258" algn="l" defTabSz="378013" rtl="0" eaLnBrk="1" latinLnBrk="0" hangingPunct="1">
        <a:spcBef>
          <a:spcPct val="20000"/>
        </a:spcBef>
        <a:spcAft>
          <a:spcPts val="496"/>
        </a:spcAft>
        <a:buClr>
          <a:schemeClr val="tx1"/>
        </a:buClr>
        <a:buSzPct val="100000"/>
        <a:buFont typeface="Arial"/>
        <a:buChar char="•"/>
        <a:defRPr sz="1323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275794" indent="-141755" algn="l" defTabSz="378013" rtl="0" eaLnBrk="1" latinLnBrk="0" hangingPunct="1">
        <a:spcBef>
          <a:spcPct val="20000"/>
        </a:spcBef>
        <a:spcAft>
          <a:spcPts val="496"/>
        </a:spcAft>
        <a:buClr>
          <a:schemeClr val="tx1"/>
        </a:buClr>
        <a:buSzPct val="100000"/>
        <a:buFont typeface="Arial"/>
        <a:buChar char="•"/>
        <a:defRPr sz="1158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1653807" indent="-141755" algn="l" defTabSz="378013" rtl="0" eaLnBrk="1" latinLnBrk="0" hangingPunct="1">
        <a:spcBef>
          <a:spcPct val="20000"/>
        </a:spcBef>
        <a:spcAft>
          <a:spcPts val="496"/>
        </a:spcAft>
        <a:buClr>
          <a:schemeClr val="tx1"/>
        </a:buClr>
        <a:buSzPct val="100000"/>
        <a:buFont typeface="Arial"/>
        <a:buChar char="•"/>
        <a:defRPr sz="1158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079071" indent="-189006" algn="l" defTabSz="378013" rtl="0" eaLnBrk="1" latinLnBrk="0" hangingPunct="1">
        <a:spcBef>
          <a:spcPct val="20000"/>
        </a:spcBef>
        <a:spcAft>
          <a:spcPts val="496"/>
        </a:spcAft>
        <a:buClr>
          <a:schemeClr val="tx1"/>
        </a:buClr>
        <a:buSzPct val="100000"/>
        <a:buFont typeface="Arial"/>
        <a:buChar char="•"/>
        <a:defRPr sz="992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457084" indent="-189006" algn="l" defTabSz="378013" rtl="0" eaLnBrk="1" latinLnBrk="0" hangingPunct="1">
        <a:spcBef>
          <a:spcPct val="20000"/>
        </a:spcBef>
        <a:spcAft>
          <a:spcPts val="496"/>
        </a:spcAft>
        <a:buClr>
          <a:schemeClr val="tx1"/>
        </a:buClr>
        <a:buSzPct val="100000"/>
        <a:buFont typeface="Arial"/>
        <a:buChar char="•"/>
        <a:defRPr sz="992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2835097" indent="-189006" algn="l" defTabSz="378013" rtl="0" eaLnBrk="1" latinLnBrk="0" hangingPunct="1">
        <a:spcBef>
          <a:spcPct val="20000"/>
        </a:spcBef>
        <a:spcAft>
          <a:spcPts val="496"/>
        </a:spcAft>
        <a:buClr>
          <a:schemeClr val="tx1"/>
        </a:buClr>
        <a:buSzPct val="100000"/>
        <a:buFont typeface="Arial"/>
        <a:buChar char="•"/>
        <a:defRPr sz="992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213110" indent="-189006" algn="l" defTabSz="378013" rtl="0" eaLnBrk="1" latinLnBrk="0" hangingPunct="1">
        <a:spcBef>
          <a:spcPct val="20000"/>
        </a:spcBef>
        <a:spcAft>
          <a:spcPts val="496"/>
        </a:spcAft>
        <a:buClr>
          <a:schemeClr val="tx1"/>
        </a:buClr>
        <a:buSzPct val="100000"/>
        <a:buFont typeface="Arial"/>
        <a:buChar char="•"/>
        <a:defRPr sz="992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7801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8013" algn="l" defTabSz="37801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6026" algn="l" defTabSz="37801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4039" algn="l" defTabSz="37801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2052" algn="l" defTabSz="37801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90065" algn="l" defTabSz="37801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8078" algn="l" defTabSz="37801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6091" algn="l" defTabSz="37801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4104" algn="l" defTabSz="378013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6.jpeg"/><Relationship Id="rId4" Type="http://schemas.openxmlformats.org/officeDocument/2006/relationships/image" Target="../media/image25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2.mp4"/><Relationship Id="rId7" Type="http://schemas.openxmlformats.org/officeDocument/2006/relationships/image" Target="../media/image2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9.xml"/><Relationship Id="rId4" Type="http://schemas.openxmlformats.org/officeDocument/2006/relationships/video" Target="../media/media2.mp4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media" Target="../media/media4.MOV"/><Relationship Id="rId7" Type="http://schemas.openxmlformats.org/officeDocument/2006/relationships/image" Target="../media/image30.png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6" Type="http://schemas.openxmlformats.org/officeDocument/2006/relationships/image" Target="../media/image29.png"/><Relationship Id="rId5" Type="http://schemas.openxmlformats.org/officeDocument/2006/relationships/slideLayout" Target="../slideLayouts/slideLayout19.xml"/><Relationship Id="rId4" Type="http://schemas.openxmlformats.org/officeDocument/2006/relationships/video" Target="../media/media4.MO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 idx="4294967295"/>
          </p:nvPr>
        </p:nvSpPr>
        <p:spPr>
          <a:xfrm>
            <a:off x="4396271" y="504048"/>
            <a:ext cx="5172271" cy="29965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indent="0" algn="ctr" defTabSz="457200">
              <a:lnSpc>
                <a:spcPct val="90000"/>
              </a:lnSpc>
              <a:tabLst>
                <a:tab pos="0" algn="l"/>
              </a:tabLst>
            </a:pPr>
            <a:r>
              <a:rPr lang="en-US" sz="3400" strike="noStrike" spc="-1" dirty="0">
                <a:solidFill>
                  <a:schemeClr val="bg1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SRS–SBRT </a:t>
            </a:r>
            <a:r>
              <a:rPr lang="en-US" sz="3400" strike="noStrike" spc="-1" dirty="0" err="1">
                <a:solidFill>
                  <a:schemeClr val="bg1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uygulamalarında</a:t>
            </a:r>
            <a:r>
              <a:rPr lang="en-US" sz="3400" strike="noStrike" spc="-1" dirty="0">
                <a:solidFill>
                  <a:schemeClr val="bg1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strike="noStrike" spc="-1" dirty="0" err="1">
                <a:solidFill>
                  <a:schemeClr val="bg1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lİnaK</a:t>
            </a:r>
            <a:r>
              <a:rPr lang="en-US" sz="3400" strike="noStrike" spc="-1" dirty="0">
                <a:solidFill>
                  <a:schemeClr val="bg1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strike="noStrike" spc="-1" dirty="0" err="1">
                <a:solidFill>
                  <a:schemeClr val="bg1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tabanlı</a:t>
            </a:r>
            <a:r>
              <a:rPr lang="en-US" sz="3400" strike="noStrike" spc="-1" dirty="0">
                <a:solidFill>
                  <a:schemeClr val="bg1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strike="noStrike" spc="-1" dirty="0" err="1">
                <a:solidFill>
                  <a:schemeClr val="bg1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İş</a:t>
            </a:r>
            <a:r>
              <a:rPr lang="en-US" sz="3400" strike="noStrike" spc="-1" dirty="0">
                <a:solidFill>
                  <a:schemeClr val="bg1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strike="noStrike" spc="-1" dirty="0" err="1">
                <a:solidFill>
                  <a:schemeClr val="bg1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akışı</a:t>
            </a:r>
            <a:r>
              <a:rPr lang="en-US" sz="3400" strike="noStrike" spc="-1" dirty="0">
                <a:solidFill>
                  <a:schemeClr val="bg1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strike="noStrike" spc="-1" dirty="0" err="1">
                <a:solidFill>
                  <a:schemeClr val="bg1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lang="en-US" sz="3400" strike="noStrike" spc="-1" dirty="0">
                <a:solidFill>
                  <a:schemeClr val="bg1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strike="noStrike" spc="-1" dirty="0" err="1">
                <a:solidFill>
                  <a:schemeClr val="bg1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rtt’nİn</a:t>
            </a:r>
            <a:r>
              <a:rPr lang="en-US" sz="3400" strike="noStrike" spc="-1" dirty="0">
                <a:solidFill>
                  <a:schemeClr val="bg1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strike="noStrike" spc="-1" dirty="0" err="1">
                <a:solidFill>
                  <a:schemeClr val="bg1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rolü</a:t>
            </a:r>
            <a:endParaRPr lang="en-US" sz="3400" strike="noStrike" spc="-1" dirty="0">
              <a:solidFill>
                <a:schemeClr val="bg1"/>
              </a:solidFill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 idx="4294967295"/>
          </p:nvPr>
        </p:nvSpPr>
        <p:spPr>
          <a:xfrm>
            <a:off x="4591758" y="3878658"/>
            <a:ext cx="4892168" cy="10035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 defTabSz="457200">
              <a:spcAft>
                <a:spcPts val="600"/>
              </a:spcAft>
              <a:buNone/>
              <a:tabLst>
                <a:tab pos="0" algn="l"/>
              </a:tabLst>
            </a:pPr>
            <a:r>
              <a:rPr lang="en-US" sz="2400" strike="noStrike" spc="-1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RTT. HANDAN ARAS </a:t>
            </a:r>
            <a:endParaRPr lang="tr-TR" sz="2400" spc="-1" dirty="0">
              <a:gradFill flip="none" rotWithShape="1">
                <a:gsLst>
                  <a:gs pos="0">
                    <a:schemeClr val="tx1"/>
                  </a:gs>
                  <a:gs pos="100000">
                    <a:schemeClr val="tx1">
                      <a:lumMod val="75000"/>
                    </a:schemeClr>
                  </a:gs>
                </a:gsLst>
                <a:lin ang="5400000" scaled="0"/>
                <a:tileRect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defTabSz="457200">
              <a:spcAft>
                <a:spcPts val="600"/>
              </a:spcAft>
              <a:buNone/>
              <a:tabLst>
                <a:tab pos="0" algn="l"/>
              </a:tabLst>
            </a:pPr>
            <a:r>
              <a:rPr lang="en-US" sz="1400" strike="noStrike" spc="-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GÖZTEPE MEDICAL PARK HASTANESİ RADYASYON ONKOLOJİSİ</a:t>
            </a:r>
          </a:p>
        </p:txBody>
      </p:sp>
      <p:pic>
        <p:nvPicPr>
          <p:cNvPr id="3" name="Resim 2" descr="metin, ekran görüntüsü, multimedya yazılımı, grafik yazılımı içeren bir resim&#10;&#10;Açıklama otomatik olarak oluşturuldu">
            <a:extLst>
              <a:ext uri="{FF2B5EF4-FFF2-40B4-BE49-F238E27FC236}">
                <a16:creationId xmlns:a16="http://schemas.microsoft.com/office/drawing/2014/main" id="{89F7EC07-B3EF-D704-0372-CBDE4A7251B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1102" r="4" b="10241"/>
          <a:stretch/>
        </p:blipFill>
        <p:spPr>
          <a:xfrm>
            <a:off x="264616" y="1474189"/>
            <a:ext cx="3583662" cy="1761803"/>
          </a:xfrm>
          <a:prstGeom prst="rect">
            <a:avLst/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</p:pic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AB0F39FC-258E-C197-7CFC-5294733CE2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2" r="3" b="3"/>
          <a:stretch/>
        </p:blipFill>
        <p:spPr bwMode="auto">
          <a:xfrm>
            <a:off x="212981" y="3500619"/>
            <a:ext cx="3635297" cy="1263958"/>
          </a:xfrm>
          <a:prstGeom prst="rect">
            <a:avLst/>
          </a:prstGeom>
          <a:noFill/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Dikdörtgen 9">
            <a:extLst>
              <a:ext uri="{FF2B5EF4-FFF2-40B4-BE49-F238E27FC236}">
                <a16:creationId xmlns:a16="http://schemas.microsoft.com/office/drawing/2014/main" id="{D8DDD347-ECDB-7902-2354-17A5D5948EBE}"/>
              </a:ext>
            </a:extLst>
          </p:cNvPr>
          <p:cNvSpPr/>
          <p:nvPr/>
        </p:nvSpPr>
        <p:spPr>
          <a:xfrm>
            <a:off x="4702630" y="3869870"/>
            <a:ext cx="4781296" cy="1003585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12" name="Düz Bağlayıcı 11">
            <a:extLst>
              <a:ext uri="{FF2B5EF4-FFF2-40B4-BE49-F238E27FC236}">
                <a16:creationId xmlns:a16="http://schemas.microsoft.com/office/drawing/2014/main" id="{20CC20F4-B19B-AAE1-79CA-9E8CE699E415}"/>
              </a:ext>
            </a:extLst>
          </p:cNvPr>
          <p:cNvCxnSpPr/>
          <p:nvPr/>
        </p:nvCxnSpPr>
        <p:spPr>
          <a:xfrm>
            <a:off x="65314" y="302079"/>
            <a:ext cx="993593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 idx="4294967295"/>
          </p:nvPr>
        </p:nvSpPr>
        <p:spPr>
          <a:xfrm>
            <a:off x="865413" y="220434"/>
            <a:ext cx="8194221" cy="67763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tr-TR" sz="4000" strike="noStrike" cap="all" spc="-1" dirty="0">
                <a:solidFill>
                  <a:schemeClr val="accent6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tr-TR" sz="4000" strike="noStrike" cap="all" spc="-1" dirty="0">
                <a:solidFill>
                  <a:schemeClr val="accent6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strike="noStrike" cap="all" spc="-1" dirty="0">
                <a:solidFill>
                  <a:schemeClr val="accent6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SUNUM AKIŞI</a:t>
            </a:r>
            <a:endParaRPr lang="tr-TR" sz="4000" strike="noStrike" spc="-1" dirty="0">
              <a:solidFill>
                <a:schemeClr val="accent6">
                  <a:lumMod val="50000"/>
                </a:schemeClr>
              </a:solidFill>
              <a:effectLst>
                <a:glow rad="38100">
                  <a:schemeClr val="bg1">
                    <a:lumMod val="65000"/>
                    <a:lumOff val="3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" name="Dikdörtgen 193"/>
          <p:cNvSpPr/>
          <p:nvPr/>
        </p:nvSpPr>
        <p:spPr>
          <a:xfrm>
            <a:off x="539999" y="1620000"/>
            <a:ext cx="6228193" cy="2694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457200" indent="-45720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ü"/>
            </a:pPr>
            <a:r>
              <a:rPr lang="en-US" sz="2800" strike="noStrike" cap="all" spc="-1" dirty="0" err="1">
                <a:solidFill>
                  <a:schemeClr val="bg1"/>
                </a:solidFill>
                <a:latin typeface="Times New Roman" panose="02020603050405020304" pitchFamily="18" charset="0"/>
                <a:ea typeface="Microsoft YaHei"/>
                <a:cs typeface="Times New Roman" panose="02020603050405020304" pitchFamily="18" charset="0"/>
              </a:rPr>
              <a:t>Srs-sbrt</a:t>
            </a:r>
            <a:r>
              <a:rPr lang="en-US" sz="2800" strike="noStrike" cap="all" spc="-1" dirty="0">
                <a:solidFill>
                  <a:schemeClr val="bg1"/>
                </a:solidFill>
                <a:latin typeface="Times New Roman" panose="02020603050405020304" pitchFamily="18" charset="0"/>
                <a:ea typeface="Microsoft YaHei"/>
                <a:cs typeface="Times New Roman" panose="02020603050405020304" pitchFamily="18" charset="0"/>
              </a:rPr>
              <a:t> </a:t>
            </a:r>
            <a:r>
              <a:rPr lang="en-US" sz="2800" strike="noStrike" cap="all" spc="-1" dirty="0" err="1">
                <a:solidFill>
                  <a:schemeClr val="bg1"/>
                </a:solidFill>
                <a:latin typeface="Times New Roman" panose="02020603050405020304" pitchFamily="18" charset="0"/>
                <a:ea typeface="Microsoft YaHei"/>
                <a:cs typeface="Times New Roman" panose="02020603050405020304" pitchFamily="18" charset="0"/>
              </a:rPr>
              <a:t>nedİr</a:t>
            </a:r>
            <a:r>
              <a:rPr lang="en-US" sz="2800" strike="noStrike" cap="all" spc="-1" dirty="0">
                <a:solidFill>
                  <a:schemeClr val="bg1"/>
                </a:solidFill>
                <a:latin typeface="Times New Roman" panose="02020603050405020304" pitchFamily="18" charset="0"/>
                <a:ea typeface="Microsoft YaHei"/>
                <a:cs typeface="Times New Roman" panose="02020603050405020304" pitchFamily="18" charset="0"/>
              </a:rPr>
              <a:t>?</a:t>
            </a:r>
            <a:endParaRPr lang="tr-TR" sz="2800" strike="noStrike" spc="-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ü"/>
            </a:pPr>
            <a:r>
              <a:rPr lang="en-US" sz="2800" strike="noStrike" cap="all" spc="-1" dirty="0">
                <a:solidFill>
                  <a:schemeClr val="bg1"/>
                </a:solidFill>
                <a:latin typeface="Times New Roman" panose="02020603050405020304" pitchFamily="18" charset="0"/>
                <a:ea typeface="Microsoft YaHei"/>
                <a:cs typeface="Times New Roman" panose="02020603050405020304" pitchFamily="18" charset="0"/>
              </a:rPr>
              <a:t>SRS-SBRT </a:t>
            </a:r>
            <a:r>
              <a:rPr lang="en-US" sz="2800" strike="noStrike" cap="all" spc="-1" dirty="0" err="1">
                <a:solidFill>
                  <a:schemeClr val="bg1"/>
                </a:solidFill>
                <a:latin typeface="Times New Roman" panose="02020603050405020304" pitchFamily="18" charset="0"/>
                <a:ea typeface="Microsoft YaHei"/>
                <a:cs typeface="Times New Roman" panose="02020603050405020304" pitchFamily="18" charset="0"/>
              </a:rPr>
              <a:t>İş</a:t>
            </a:r>
            <a:r>
              <a:rPr lang="en-US" sz="2800" strike="noStrike" cap="all" spc="-1" dirty="0">
                <a:solidFill>
                  <a:schemeClr val="bg1"/>
                </a:solidFill>
                <a:latin typeface="Times New Roman" panose="02020603050405020304" pitchFamily="18" charset="0"/>
                <a:ea typeface="Microsoft YaHei"/>
                <a:cs typeface="Times New Roman" panose="02020603050405020304" pitchFamily="18" charset="0"/>
              </a:rPr>
              <a:t> </a:t>
            </a:r>
            <a:r>
              <a:rPr lang="en-US" sz="2800" strike="noStrike" cap="all" spc="-1" dirty="0" err="1">
                <a:solidFill>
                  <a:schemeClr val="bg1"/>
                </a:solidFill>
                <a:latin typeface="Times New Roman" panose="02020603050405020304" pitchFamily="18" charset="0"/>
                <a:ea typeface="Microsoft YaHei"/>
                <a:cs typeface="Times New Roman" panose="02020603050405020304" pitchFamily="18" charset="0"/>
              </a:rPr>
              <a:t>akışı</a:t>
            </a:r>
            <a:endParaRPr lang="tr-TR" sz="2800" strike="noStrike" spc="-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ü"/>
            </a:pPr>
            <a:r>
              <a:rPr lang="en-US" sz="2800" strike="noStrike" cap="all" spc="-1" dirty="0" err="1">
                <a:solidFill>
                  <a:schemeClr val="bg1"/>
                </a:solidFill>
                <a:latin typeface="Times New Roman" panose="02020603050405020304" pitchFamily="18" charset="0"/>
                <a:ea typeface="Microsoft YaHei"/>
                <a:cs typeface="Times New Roman" panose="02020603050405020304" pitchFamily="18" charset="0"/>
              </a:rPr>
              <a:t>Teknİker</a:t>
            </a:r>
            <a:r>
              <a:rPr lang="en-US" sz="2800" strike="noStrike" cap="all" spc="-1" dirty="0">
                <a:solidFill>
                  <a:schemeClr val="bg1"/>
                </a:solidFill>
                <a:latin typeface="Times New Roman" panose="02020603050405020304" pitchFamily="18" charset="0"/>
                <a:ea typeface="Microsoft YaHei"/>
                <a:cs typeface="Times New Roman" panose="02020603050405020304" pitchFamily="18" charset="0"/>
              </a:rPr>
              <a:t> </a:t>
            </a:r>
            <a:r>
              <a:rPr lang="en-US" sz="2800" strike="noStrike" cap="all" spc="-1" dirty="0" err="1">
                <a:solidFill>
                  <a:schemeClr val="bg1"/>
                </a:solidFill>
                <a:latin typeface="Times New Roman" panose="02020603050405020304" pitchFamily="18" charset="0"/>
                <a:ea typeface="Microsoft YaHei"/>
                <a:cs typeface="Times New Roman" panose="02020603050405020304" pitchFamily="18" charset="0"/>
              </a:rPr>
              <a:t>gözü</a:t>
            </a:r>
            <a:r>
              <a:rPr lang="en-US" sz="2800" strike="noStrike" cap="all" spc="-1" dirty="0">
                <a:solidFill>
                  <a:schemeClr val="bg1"/>
                </a:solidFill>
                <a:latin typeface="Times New Roman" panose="02020603050405020304" pitchFamily="18" charset="0"/>
                <a:ea typeface="Microsoft YaHei"/>
                <a:cs typeface="Times New Roman" panose="02020603050405020304" pitchFamily="18" charset="0"/>
              </a:rPr>
              <a:t> İle </a:t>
            </a:r>
            <a:r>
              <a:rPr lang="en-US" sz="2800" strike="noStrike" cap="all" spc="-1" dirty="0" err="1">
                <a:solidFill>
                  <a:schemeClr val="bg1"/>
                </a:solidFill>
                <a:latin typeface="Times New Roman" panose="02020603050405020304" pitchFamily="18" charset="0"/>
                <a:ea typeface="Microsoft YaHei"/>
                <a:cs typeface="Times New Roman" panose="02020603050405020304" pitchFamily="18" charset="0"/>
              </a:rPr>
              <a:t>srs</a:t>
            </a:r>
            <a:r>
              <a:rPr lang="en-US" sz="2800" strike="noStrike" cap="all" spc="-1" dirty="0">
                <a:solidFill>
                  <a:schemeClr val="bg1"/>
                </a:solidFill>
                <a:latin typeface="Times New Roman" panose="02020603050405020304" pitchFamily="18" charset="0"/>
                <a:ea typeface="Microsoft YaHei"/>
                <a:cs typeface="Times New Roman" panose="02020603050405020304" pitchFamily="18" charset="0"/>
              </a:rPr>
              <a:t> – </a:t>
            </a:r>
            <a:r>
              <a:rPr lang="en-US" sz="2800" strike="noStrike" cap="all" spc="-1" dirty="0" err="1">
                <a:solidFill>
                  <a:schemeClr val="bg1"/>
                </a:solidFill>
                <a:latin typeface="Times New Roman" panose="02020603050405020304" pitchFamily="18" charset="0"/>
                <a:ea typeface="Microsoft YaHei"/>
                <a:cs typeface="Times New Roman" panose="02020603050405020304" pitchFamily="18" charset="0"/>
              </a:rPr>
              <a:t>sbrt</a:t>
            </a:r>
            <a:endParaRPr lang="tr-TR" sz="2800" strike="noStrike" spc="-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ü"/>
            </a:pPr>
            <a:r>
              <a:rPr lang="en-US" sz="2800" strike="noStrike" cap="all" spc="-1" dirty="0" err="1">
                <a:solidFill>
                  <a:schemeClr val="bg1"/>
                </a:solidFill>
                <a:latin typeface="Times New Roman" panose="02020603050405020304" pitchFamily="18" charset="0"/>
                <a:ea typeface="Microsoft YaHei"/>
                <a:cs typeface="Times New Roman" panose="02020603050405020304" pitchFamily="18" charset="0"/>
              </a:rPr>
              <a:t>Sonuç</a:t>
            </a:r>
            <a:endParaRPr lang="tr-TR" sz="2800" strike="noStrike" spc="-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" name="Düz Bağlayıcı 1">
            <a:extLst>
              <a:ext uri="{FF2B5EF4-FFF2-40B4-BE49-F238E27FC236}">
                <a16:creationId xmlns:a16="http://schemas.microsoft.com/office/drawing/2014/main" id="{89873704-731A-5BE0-C957-E4A8702B9614}"/>
              </a:ext>
            </a:extLst>
          </p:cNvPr>
          <p:cNvCxnSpPr/>
          <p:nvPr/>
        </p:nvCxnSpPr>
        <p:spPr>
          <a:xfrm>
            <a:off x="65314" y="302079"/>
            <a:ext cx="993593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8725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 idx="4294967295"/>
          </p:nvPr>
        </p:nvSpPr>
        <p:spPr>
          <a:xfrm>
            <a:off x="840920" y="225426"/>
            <a:ext cx="8703129" cy="89308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tr-TR" sz="4000" strike="noStrike" cap="all" spc="-1" dirty="0">
                <a:solidFill>
                  <a:schemeClr val="accent6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Microsoft YaHei"/>
                <a:cs typeface="Times New Roman" panose="02020603050405020304" pitchFamily="18" charset="0"/>
              </a:rPr>
              <a:t> </a:t>
            </a:r>
            <a:r>
              <a:rPr lang="tr-TR" sz="3600" strike="noStrike" cap="all" spc="-1" dirty="0" err="1">
                <a:solidFill>
                  <a:schemeClr val="accent6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Microsoft YaHei"/>
                <a:cs typeface="Times New Roman" panose="02020603050405020304" pitchFamily="18" charset="0"/>
              </a:rPr>
              <a:t>Srs</a:t>
            </a:r>
            <a:r>
              <a:rPr lang="tr-TR" sz="3600" spc="-1" dirty="0" err="1">
                <a:solidFill>
                  <a:schemeClr val="accent6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Microsoft YaHei"/>
                <a:cs typeface="Times New Roman" panose="02020603050405020304" pitchFamily="18" charset="0"/>
              </a:rPr>
              <a:t>-sbrt</a:t>
            </a:r>
            <a:r>
              <a:rPr lang="tr-TR" sz="3600" spc="-1" dirty="0">
                <a:solidFill>
                  <a:schemeClr val="accent6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Microsoft YaHei"/>
                <a:cs typeface="Times New Roman" panose="02020603050405020304" pitchFamily="18" charset="0"/>
              </a:rPr>
              <a:t> genel bakış</a:t>
            </a:r>
            <a:endParaRPr lang="tr-TR" sz="4000" strike="noStrike" spc="-1" dirty="0">
              <a:solidFill>
                <a:schemeClr val="accent6">
                  <a:lumMod val="50000"/>
                </a:schemeClr>
              </a:solidFill>
              <a:effectLst>
                <a:glow rad="38100">
                  <a:schemeClr val="bg1">
                    <a:lumMod val="65000"/>
                    <a:lumOff val="3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7" name="Dikdörtgen 196"/>
          <p:cNvSpPr/>
          <p:nvPr/>
        </p:nvSpPr>
        <p:spPr>
          <a:xfrm>
            <a:off x="140676" y="2251496"/>
            <a:ext cx="3118339" cy="203184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tr-TR" sz="3600" b="1" strike="noStrike" spc="-1" dirty="0"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endParaRPr lang="tr-TR" sz="3600" b="1" spc="-1" dirty="0"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tr-TR" sz="3600" b="1" strike="noStrike" spc="-1" dirty="0"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 </a:t>
            </a:r>
          </a:p>
          <a:p>
            <a:pPr algn="ctr">
              <a:lnSpc>
                <a:spcPct val="100000"/>
              </a:lnSpc>
            </a:pPr>
            <a:endParaRPr lang="tr-TR" sz="3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endParaRPr lang="tr-TR" sz="3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tr-TR" sz="3200" b="0" strike="noStrike" spc="-1" dirty="0">
              <a:latin typeface="Arial"/>
            </a:endParaRPr>
          </a:p>
        </p:txBody>
      </p:sp>
      <p:pic>
        <p:nvPicPr>
          <p:cNvPr id="9" name="Resim 8" descr="ekran görüntüsü, metin, multimedya yazılımı içeren bir resim&#10;&#10;Açıklama otomatik olarak oluşturuldu">
            <a:extLst>
              <a:ext uri="{FF2B5EF4-FFF2-40B4-BE49-F238E27FC236}">
                <a16:creationId xmlns:a16="http://schemas.microsoft.com/office/drawing/2014/main" id="{E2E13973-7147-771F-E2BE-2E5F036F72D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02" t="16252" r="57200" b="9118"/>
          <a:stretch/>
        </p:blipFill>
        <p:spPr>
          <a:xfrm>
            <a:off x="3259015" y="1195161"/>
            <a:ext cx="2993233" cy="41242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Resim 6" descr="metin, ekran görüntüsü, multimedya yazılımı, grafik yazılımı içeren bir resim">
            <a:extLst>
              <a:ext uri="{FF2B5EF4-FFF2-40B4-BE49-F238E27FC236}">
                <a16:creationId xmlns:a16="http://schemas.microsoft.com/office/drawing/2014/main" id="{98B139B5-BE39-82AB-4A28-8F96F477E9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46" t="17593" r="56112" b="13611"/>
          <a:stretch/>
        </p:blipFill>
        <p:spPr>
          <a:xfrm>
            <a:off x="34143" y="1195161"/>
            <a:ext cx="3118339" cy="41242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0" name="Düz Bağlayıcı 9">
            <a:extLst>
              <a:ext uri="{FF2B5EF4-FFF2-40B4-BE49-F238E27FC236}">
                <a16:creationId xmlns:a16="http://schemas.microsoft.com/office/drawing/2014/main" id="{E6460BEB-0E81-2280-E668-2DA470A1EF6C}"/>
              </a:ext>
            </a:extLst>
          </p:cNvPr>
          <p:cNvCxnSpPr/>
          <p:nvPr/>
        </p:nvCxnSpPr>
        <p:spPr>
          <a:xfrm>
            <a:off x="65314" y="302079"/>
            <a:ext cx="993593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2" name="Resim 11" descr="ekran görüntüsü, çizgi, öykü gelişim çizgisi; kumpas; grafiğini çıkarma, diyagram içeren bir resim&#10;&#10;Açıklama otomatik olarak oluşturuldu">
            <a:extLst>
              <a:ext uri="{FF2B5EF4-FFF2-40B4-BE49-F238E27FC236}">
                <a16:creationId xmlns:a16="http://schemas.microsoft.com/office/drawing/2014/main" id="{7BA38DAF-91E6-31FF-1817-29BED6F50D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38" y="2251496"/>
            <a:ext cx="3721844" cy="170495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Dikdörtgen 198"/>
          <p:cNvSpPr/>
          <p:nvPr/>
        </p:nvSpPr>
        <p:spPr>
          <a:xfrm>
            <a:off x="540000" y="1179870"/>
            <a:ext cx="2698560" cy="2054520"/>
          </a:xfrm>
          <a:prstGeom prst="rect">
            <a:avLst/>
          </a:pr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tr-TR"/>
          </a:p>
        </p:txBody>
      </p:sp>
      <p:sp>
        <p:nvSpPr>
          <p:cNvPr id="200" name="Dikdörtgen 199"/>
          <p:cNvSpPr/>
          <p:nvPr/>
        </p:nvSpPr>
        <p:spPr>
          <a:xfrm>
            <a:off x="3780001" y="1179870"/>
            <a:ext cx="2698559" cy="2066040"/>
          </a:xfrm>
          <a:prstGeom prst="rect">
            <a:avLst/>
          </a:pr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pPr>
              <a:lnSpc>
                <a:spcPct val="100000"/>
              </a:lnSpc>
            </a:pPr>
            <a:endParaRPr lang="tr-T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>
              <a:latin typeface="Arial"/>
            </a:endParaRPr>
          </a:p>
        </p:txBody>
      </p:sp>
      <p:sp>
        <p:nvSpPr>
          <p:cNvPr id="201" name="Dikdörtgen 200"/>
          <p:cNvSpPr/>
          <p:nvPr/>
        </p:nvSpPr>
        <p:spPr>
          <a:xfrm>
            <a:off x="7018921" y="1237927"/>
            <a:ext cx="2698558" cy="2054880"/>
          </a:xfrm>
          <a:prstGeom prst="rect">
            <a:avLst/>
          </a:pr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pPr>
              <a:lnSpc>
                <a:spcPct val="100000"/>
              </a:lnSpc>
            </a:pPr>
            <a:endParaRPr lang="tr-T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>
              <a:latin typeface="Arial"/>
            </a:endParaRPr>
          </a:p>
        </p:txBody>
      </p:sp>
      <p:sp>
        <p:nvSpPr>
          <p:cNvPr id="202" name="Dikdörtgen 201"/>
          <p:cNvSpPr/>
          <p:nvPr/>
        </p:nvSpPr>
        <p:spPr>
          <a:xfrm>
            <a:off x="585548" y="3918960"/>
            <a:ext cx="2698560" cy="1589220"/>
          </a:xfrm>
          <a:prstGeom prst="rect">
            <a:avLst/>
          </a:prstGeom>
          <a:blipFill rotWithShape="0">
            <a:blip r:embed="rId5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tr-TR" sz="1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TRUEBEAM STX</a:t>
            </a:r>
            <a:endParaRPr lang="tr-TR" sz="1800" b="0" strike="noStrike" spc="-1" dirty="0">
              <a:latin typeface="Arial"/>
            </a:endParaRPr>
          </a:p>
        </p:txBody>
      </p:sp>
      <p:sp>
        <p:nvSpPr>
          <p:cNvPr id="203" name="Dikdörtgen 202"/>
          <p:cNvSpPr/>
          <p:nvPr/>
        </p:nvSpPr>
        <p:spPr>
          <a:xfrm>
            <a:off x="900000" y="714022"/>
            <a:ext cx="1978560" cy="34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tr-TR" sz="1800" strike="noStrike" spc="-1" dirty="0">
                <a:solidFill>
                  <a:schemeClr val="bg1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Gamma </a:t>
            </a:r>
            <a:r>
              <a:rPr lang="tr-TR" sz="1800" strike="noStrike" spc="-1" dirty="0" err="1">
                <a:solidFill>
                  <a:schemeClr val="bg1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Knife</a:t>
            </a:r>
            <a:endParaRPr lang="tr-TR" sz="1800" strike="noStrike" spc="-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4" name="Dikdörtgen 203"/>
          <p:cNvSpPr/>
          <p:nvPr/>
        </p:nvSpPr>
        <p:spPr>
          <a:xfrm>
            <a:off x="4140000" y="729195"/>
            <a:ext cx="1978560" cy="34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tr-TR" sz="1800" strike="noStrike" spc="-1" dirty="0" err="1">
                <a:solidFill>
                  <a:schemeClr val="bg1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Cyber</a:t>
            </a:r>
            <a:r>
              <a:rPr lang="tr-TR" sz="1800" strike="noStrike" spc="-1" dirty="0">
                <a:solidFill>
                  <a:schemeClr val="bg1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tr-TR" sz="1800" strike="noStrike" spc="-1" dirty="0" err="1">
                <a:solidFill>
                  <a:schemeClr val="bg1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Knife</a:t>
            </a:r>
            <a:endParaRPr lang="tr-TR" sz="1800" strike="noStrike" spc="-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" name="Dikdörtgen 204"/>
          <p:cNvSpPr/>
          <p:nvPr/>
        </p:nvSpPr>
        <p:spPr>
          <a:xfrm>
            <a:off x="7378379" y="790905"/>
            <a:ext cx="1978560" cy="34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tr-TR" sz="1800" strike="noStrike" spc="-1" dirty="0" err="1">
                <a:solidFill>
                  <a:schemeClr val="bg1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Elekta</a:t>
            </a:r>
            <a:r>
              <a:rPr lang="tr-TR" sz="1800" strike="noStrike" spc="-1" dirty="0">
                <a:solidFill>
                  <a:schemeClr val="bg1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tr-TR" sz="1800" strike="noStrike" spc="-1" dirty="0" err="1">
                <a:solidFill>
                  <a:schemeClr val="bg1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Versa</a:t>
            </a:r>
            <a:r>
              <a:rPr lang="tr-TR" sz="1800" strike="noStrike" spc="-1" dirty="0">
                <a:solidFill>
                  <a:schemeClr val="bg1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HD</a:t>
            </a:r>
            <a:endParaRPr lang="tr-TR" sz="1800" strike="noStrike" spc="-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6" name="Dikdörtgen 205"/>
          <p:cNvSpPr/>
          <p:nvPr/>
        </p:nvSpPr>
        <p:spPr>
          <a:xfrm>
            <a:off x="900000" y="3330630"/>
            <a:ext cx="1978560" cy="318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tr-TR" sz="1800" strike="noStrike" spc="-1" dirty="0" err="1">
                <a:solidFill>
                  <a:schemeClr val="bg1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Truebeam</a:t>
            </a:r>
            <a:r>
              <a:rPr lang="tr-TR" sz="1800" strike="noStrike" spc="-1" dirty="0">
                <a:solidFill>
                  <a:schemeClr val="bg1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STX</a:t>
            </a:r>
            <a:endParaRPr lang="tr-TR" sz="1800" strike="noStrike" spc="-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7" name="Dikdörtgen 206"/>
          <p:cNvSpPr/>
          <p:nvPr/>
        </p:nvSpPr>
        <p:spPr>
          <a:xfrm>
            <a:off x="3815948" y="3861180"/>
            <a:ext cx="2699640" cy="1647000"/>
          </a:xfrm>
          <a:prstGeom prst="rect">
            <a:avLst/>
          </a:prstGeom>
          <a:blipFill rotWithShape="0">
            <a:blip r:embed="rId6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tr-TR" sz="1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ELEKTA MR LİNAK</a:t>
            </a:r>
            <a:endParaRPr lang="tr-TR" sz="1800" b="0" strike="noStrike" spc="-1" dirty="0">
              <a:latin typeface="Arial"/>
            </a:endParaRPr>
          </a:p>
        </p:txBody>
      </p:sp>
      <p:sp>
        <p:nvSpPr>
          <p:cNvPr id="208" name="Dikdörtgen 207"/>
          <p:cNvSpPr/>
          <p:nvPr/>
        </p:nvSpPr>
        <p:spPr>
          <a:xfrm>
            <a:off x="3780000" y="3330630"/>
            <a:ext cx="2698560" cy="318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tr-TR" sz="1800" strike="noStrike" spc="-1" dirty="0" err="1">
                <a:solidFill>
                  <a:schemeClr val="bg1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Elekta</a:t>
            </a:r>
            <a:r>
              <a:rPr lang="tr-TR" sz="1800" strike="noStrike" spc="-1" dirty="0">
                <a:solidFill>
                  <a:schemeClr val="bg1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MR </a:t>
            </a:r>
            <a:r>
              <a:rPr lang="tr-TR" sz="1800" strike="noStrike" spc="-1" dirty="0" err="1">
                <a:solidFill>
                  <a:schemeClr val="bg1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Linak</a:t>
            </a:r>
            <a:endParaRPr lang="tr-TR" sz="1800" strike="noStrike" spc="-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9" name="Dikdörtgen 208"/>
          <p:cNvSpPr/>
          <p:nvPr/>
        </p:nvSpPr>
        <p:spPr>
          <a:xfrm>
            <a:off x="7017839" y="3815331"/>
            <a:ext cx="2699640" cy="1709280"/>
          </a:xfrm>
          <a:prstGeom prst="rect">
            <a:avLst/>
          </a:prstGeom>
          <a:blipFill rotWithShape="0">
            <a:blip r:embed="rId7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tr-TR" sz="1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PROTON CİHAZALARI</a:t>
            </a:r>
            <a:endParaRPr lang="tr-TR" sz="1800" b="0" strike="noStrike" spc="-1" dirty="0">
              <a:latin typeface="Arial"/>
            </a:endParaRPr>
          </a:p>
        </p:txBody>
      </p:sp>
      <p:sp>
        <p:nvSpPr>
          <p:cNvPr id="210" name="Dikdörtgen 209"/>
          <p:cNvSpPr/>
          <p:nvPr/>
        </p:nvSpPr>
        <p:spPr>
          <a:xfrm>
            <a:off x="7312478" y="3330630"/>
            <a:ext cx="2301628" cy="318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tr-TR" sz="1800" strike="noStrike" spc="-1" dirty="0">
                <a:solidFill>
                  <a:schemeClr val="bg1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Proton</a:t>
            </a:r>
            <a:r>
              <a:rPr lang="tr-TR" sz="1800" b="1" strike="noStrike" spc="-1" dirty="0">
                <a:solidFill>
                  <a:schemeClr val="bg1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tr-TR" sz="1800" strike="noStrike" spc="-1" dirty="0">
                <a:solidFill>
                  <a:schemeClr val="bg1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Cihazları</a:t>
            </a:r>
            <a:endParaRPr lang="tr-TR" sz="1800" strike="noStrike" spc="-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811FE92A-A35A-DEB4-C53E-4A9DA69993DC}"/>
              </a:ext>
            </a:extLst>
          </p:cNvPr>
          <p:cNvSpPr txBox="1"/>
          <p:nvPr/>
        </p:nvSpPr>
        <p:spPr>
          <a:xfrm>
            <a:off x="2533591" y="294818"/>
            <a:ext cx="64783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dirty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MODERN RADYOTERAPİ CİHAZLARI</a:t>
            </a:r>
          </a:p>
        </p:txBody>
      </p:sp>
      <p:cxnSp>
        <p:nvCxnSpPr>
          <p:cNvPr id="4" name="Düz Bağlayıcı 3">
            <a:extLst>
              <a:ext uri="{FF2B5EF4-FFF2-40B4-BE49-F238E27FC236}">
                <a16:creationId xmlns:a16="http://schemas.microsoft.com/office/drawing/2014/main" id="{F97A71E5-8DFA-DEC1-50F6-5EEBC62D2643}"/>
              </a:ext>
            </a:extLst>
          </p:cNvPr>
          <p:cNvCxnSpPr/>
          <p:nvPr/>
        </p:nvCxnSpPr>
        <p:spPr>
          <a:xfrm>
            <a:off x="65314" y="302079"/>
            <a:ext cx="993593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/>
          </p:cNvSpPr>
          <p:nvPr>
            <p:ph type="title" idx="4294967295"/>
          </p:nvPr>
        </p:nvSpPr>
        <p:spPr>
          <a:xfrm>
            <a:off x="-1" y="225425"/>
            <a:ext cx="9691007" cy="94138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tr-TR" sz="3200" b="0" strike="noStrike" cap="all" spc="-1" dirty="0">
                <a:solidFill>
                  <a:schemeClr val="accent6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200" b="0" strike="noStrike" cap="all" spc="-1" dirty="0">
                <a:solidFill>
                  <a:schemeClr val="accent6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MODERN LİNAKLARDAN KASTIMIZ NEDİR ?</a:t>
            </a:r>
            <a:endParaRPr lang="tr-TR" sz="3200" b="0" strike="noStrike" spc="-1" dirty="0">
              <a:solidFill>
                <a:schemeClr val="accent6">
                  <a:lumMod val="50000"/>
                </a:schemeClr>
              </a:solidFill>
              <a:effectLst>
                <a:glow rad="38100">
                  <a:schemeClr val="bg1">
                    <a:lumMod val="65000"/>
                    <a:lumOff val="3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2" name="Dikdörtgen 211"/>
          <p:cNvSpPr/>
          <p:nvPr/>
        </p:nvSpPr>
        <p:spPr>
          <a:xfrm>
            <a:off x="410309" y="1619999"/>
            <a:ext cx="5345512" cy="354799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42900" indent="-342900">
              <a:lnSpc>
                <a:spcPct val="100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Char char="ü"/>
            </a:pPr>
            <a:endParaRPr lang="tr-TR" sz="2000" strike="noStrike" cap="all" spc="-1" dirty="0"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Char char="ü"/>
            </a:pPr>
            <a:r>
              <a:rPr lang="en-US" sz="2000" strike="noStrike" cap="all" spc="-1" dirty="0">
                <a:solidFill>
                  <a:schemeClr val="bg1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YÜKSEK DOZ HIZI</a:t>
            </a:r>
            <a:r>
              <a:rPr lang="tr-TR" sz="2000" strike="noStrike" cap="all" spc="-1" dirty="0">
                <a:solidFill>
                  <a:schemeClr val="bg1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(FFF)</a:t>
            </a:r>
            <a:r>
              <a:rPr lang="en-US" sz="2000" strike="noStrike" cap="all" spc="-1" dirty="0">
                <a:solidFill>
                  <a:schemeClr val="bg1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endParaRPr lang="tr-TR" sz="2000" strike="noStrike" cap="all" spc="-1" dirty="0">
              <a:solidFill>
                <a:schemeClr val="bg1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Char char="ü"/>
            </a:pPr>
            <a:r>
              <a:rPr lang="en-US" sz="2000" strike="noStrike" cap="all" spc="-1" dirty="0" err="1">
                <a:solidFill>
                  <a:schemeClr val="bg1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Igrt</a:t>
            </a:r>
            <a:endParaRPr lang="tr-TR" sz="2000" strike="noStrike" spc="-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Char char="ü"/>
            </a:pPr>
            <a:r>
              <a:rPr lang="en-US" sz="2000" strike="noStrike" cap="all" spc="-1" dirty="0">
                <a:solidFill>
                  <a:schemeClr val="bg1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4d </a:t>
            </a:r>
            <a:r>
              <a:rPr lang="en-US" sz="2000" strike="noStrike" cap="all" spc="-1" dirty="0" err="1">
                <a:solidFill>
                  <a:schemeClr val="bg1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görüntüleme</a:t>
            </a:r>
            <a:endParaRPr lang="tr-TR" sz="2000" strike="noStrike" spc="-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Char char="ü"/>
            </a:pPr>
            <a:r>
              <a:rPr lang="tr-TR" sz="2000" cap="all" spc="-1" dirty="0">
                <a:solidFill>
                  <a:schemeClr val="bg1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YÜZEY TAKİP SİSTEMLERİ</a:t>
            </a:r>
            <a:endParaRPr lang="tr-TR" sz="2000" strike="noStrike" spc="-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Char char="ü"/>
            </a:pPr>
            <a:r>
              <a:rPr lang="en-US" sz="2000" strike="noStrike" cap="all" spc="-1" dirty="0">
                <a:solidFill>
                  <a:schemeClr val="bg1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6</a:t>
            </a:r>
            <a:r>
              <a:rPr lang="tr-TR" sz="2000" cap="all" spc="-1" dirty="0">
                <a:solidFill>
                  <a:schemeClr val="bg1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BOYUTLU MASA </a:t>
            </a:r>
            <a:endParaRPr lang="tr-TR" sz="2000" strike="noStrike" cap="all" spc="-1" dirty="0">
              <a:solidFill>
                <a:schemeClr val="bg1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Char char="ü"/>
            </a:pPr>
            <a:r>
              <a:rPr lang="tr-TR" sz="2000" cap="all" spc="-1" dirty="0" err="1">
                <a:solidFill>
                  <a:schemeClr val="bg1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Onlıne</a:t>
            </a:r>
            <a:r>
              <a:rPr lang="tr-TR" sz="2000" cap="all" spc="-1" dirty="0">
                <a:solidFill>
                  <a:schemeClr val="bg1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adaptif</a:t>
            </a:r>
          </a:p>
          <a:p>
            <a:pPr marL="342900" indent="-342900">
              <a:lnSpc>
                <a:spcPct val="100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Char char="ü"/>
            </a:pPr>
            <a:endParaRPr lang="tr-TR" sz="2000" cap="all" spc="-1" dirty="0"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Char char="ü"/>
            </a:pPr>
            <a:endParaRPr lang="tr-TR" sz="200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08B5BD55-E99A-751C-695A-D8A8DDCF68C0}"/>
              </a:ext>
            </a:extLst>
          </p:cNvPr>
          <p:cNvSpPr/>
          <p:nvPr/>
        </p:nvSpPr>
        <p:spPr>
          <a:xfrm>
            <a:off x="279681" y="1540895"/>
            <a:ext cx="4904641" cy="2996973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AutoShape 2" descr="Versa HD | Radiation Therapy | Cancer Care | Elekta">
            <a:extLst>
              <a:ext uri="{FF2B5EF4-FFF2-40B4-BE49-F238E27FC236}">
                <a16:creationId xmlns:a16="http://schemas.microsoft.com/office/drawing/2014/main" id="{4A7F1BE0-072B-E51C-1C9A-DF16F2F2DA6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87913" y="2682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cxnSp>
        <p:nvCxnSpPr>
          <p:cNvPr id="5" name="Düz Bağlayıcı 4">
            <a:extLst>
              <a:ext uri="{FF2B5EF4-FFF2-40B4-BE49-F238E27FC236}">
                <a16:creationId xmlns:a16="http://schemas.microsoft.com/office/drawing/2014/main" id="{C0971170-749F-65D3-8127-BEE6D1FA4EBC}"/>
              </a:ext>
            </a:extLst>
          </p:cNvPr>
          <p:cNvCxnSpPr/>
          <p:nvPr/>
        </p:nvCxnSpPr>
        <p:spPr>
          <a:xfrm>
            <a:off x="65314" y="302079"/>
            <a:ext cx="993593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026" name="Picture 2" descr="SBRT revolution in lung radiotherapy - Medical Forum">
            <a:extLst>
              <a:ext uri="{FF2B5EF4-FFF2-40B4-BE49-F238E27FC236}">
                <a16:creationId xmlns:a16="http://schemas.microsoft.com/office/drawing/2014/main" id="{FA637160-749F-54AC-9ECC-597534E7CE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950" y="1540895"/>
            <a:ext cx="4669080" cy="2996971"/>
          </a:xfrm>
          <a:prstGeom prst="rect">
            <a:avLst/>
          </a:prstGeom>
          <a:noFill/>
          <a:ln w="1270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" grpId="0"/>
      <p:bldP spid="2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 idx="4294967295"/>
          </p:nvPr>
        </p:nvSpPr>
        <p:spPr>
          <a:xfrm>
            <a:off x="674476" y="272715"/>
            <a:ext cx="9406149" cy="75450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tr-TR" sz="2800" spc="-1" dirty="0">
                <a:solidFill>
                  <a:schemeClr val="accent6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             </a:t>
            </a:r>
            <a:r>
              <a:rPr lang="tr-TR" sz="2400" spc="-1" dirty="0">
                <a:solidFill>
                  <a:schemeClr val="accent6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tekniker gözü İle Günlük cihaz </a:t>
            </a:r>
            <a:r>
              <a:rPr lang="tr-TR" sz="2400" spc="-1" dirty="0" err="1">
                <a:solidFill>
                  <a:schemeClr val="accent6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qa</a:t>
            </a:r>
            <a:endParaRPr lang="tr-TR" sz="2800" b="0" strike="noStrike" spc="-1" dirty="0">
              <a:solidFill>
                <a:schemeClr val="accent6">
                  <a:lumMod val="50000"/>
                </a:schemeClr>
              </a:solidFill>
              <a:effectLst>
                <a:glow rad="38100">
                  <a:schemeClr val="bg1">
                    <a:lumMod val="65000"/>
                    <a:lumOff val="3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" name="Dikdörtgen 214"/>
          <p:cNvSpPr/>
          <p:nvPr/>
        </p:nvSpPr>
        <p:spPr>
          <a:xfrm>
            <a:off x="893520" y="1620000"/>
            <a:ext cx="5761440" cy="2694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2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2600" b="0" strike="noStrike" spc="-1">
              <a:latin typeface="Arial"/>
            </a:endParaRPr>
          </a:p>
        </p:txBody>
      </p:sp>
      <p:pic>
        <p:nvPicPr>
          <p:cNvPr id="220" name="Resim 5" descr="metin, iç mekan, elektronik eşyalar içeren bir resim&#10;&#10;Açıklama otomatik olarak oluşturuldu"/>
          <p:cNvPicPr/>
          <p:nvPr/>
        </p:nvPicPr>
        <p:blipFill>
          <a:blip r:embed="rId2"/>
          <a:stretch/>
        </p:blipFill>
        <p:spPr>
          <a:xfrm>
            <a:off x="1369162" y="1427339"/>
            <a:ext cx="1940193" cy="15639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1" name="Resim 220"/>
          <p:cNvPicPr/>
          <p:nvPr/>
        </p:nvPicPr>
        <p:blipFill>
          <a:blip r:embed="rId3"/>
          <a:stretch/>
        </p:blipFill>
        <p:spPr>
          <a:xfrm>
            <a:off x="6827522" y="1394177"/>
            <a:ext cx="1883941" cy="15956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2" name="Resim 221"/>
          <p:cNvPicPr/>
          <p:nvPr/>
        </p:nvPicPr>
        <p:blipFill>
          <a:blip r:embed="rId4"/>
          <a:stretch/>
        </p:blipFill>
        <p:spPr>
          <a:xfrm>
            <a:off x="4690400" y="3595099"/>
            <a:ext cx="2209356" cy="17911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23" name="Dikdörtgen 222"/>
          <p:cNvSpPr/>
          <p:nvPr/>
        </p:nvSpPr>
        <p:spPr>
          <a:xfrm>
            <a:off x="1582056" y="2967480"/>
            <a:ext cx="2236243" cy="53927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tr-TR" sz="1600" strike="noStrike" spc="-1" dirty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  </a:t>
            </a:r>
            <a:r>
              <a:rPr lang="tr-TR" sz="1600" strike="noStrike" spc="-1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Quick</a:t>
            </a:r>
            <a:r>
              <a:rPr lang="tr-TR" sz="1600" strike="noStrike" spc="-1" dirty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tr-TR" sz="1600" strike="noStrike" spc="-1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Check</a:t>
            </a:r>
            <a:endParaRPr lang="tr-TR" sz="1600" strike="noStrike" spc="-1" dirty="0">
              <a:solidFill>
                <a:schemeClr val="accent2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4" name="Dikdörtgen 223"/>
          <p:cNvSpPr/>
          <p:nvPr/>
        </p:nvSpPr>
        <p:spPr>
          <a:xfrm>
            <a:off x="5544576" y="2989271"/>
            <a:ext cx="1798920" cy="345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tr-TR" sz="1800" strike="noStrike" spc="-1" dirty="0"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    </a:t>
            </a:r>
            <a:r>
              <a:rPr lang="tr-TR" sz="1800" strike="noStrike" spc="-1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Penta</a:t>
            </a:r>
            <a:r>
              <a:rPr lang="tr-TR" sz="1800" strike="noStrike" spc="-1" dirty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-Guide</a:t>
            </a:r>
            <a:endParaRPr lang="tr-TR" sz="1800" strike="noStrike" spc="-1" dirty="0">
              <a:solidFill>
                <a:schemeClr val="accent2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" name="Dikdörtgen 224"/>
          <p:cNvSpPr/>
          <p:nvPr/>
        </p:nvSpPr>
        <p:spPr>
          <a:xfrm>
            <a:off x="7607928" y="4800304"/>
            <a:ext cx="2050162" cy="42149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tr-TR" sz="1800" strike="noStrike" spc="-1" dirty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tr-TR" sz="1800" strike="noStrike" spc="-1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Align</a:t>
            </a:r>
            <a:r>
              <a:rPr lang="tr-TR" sz="1800" strike="noStrike" spc="-1" dirty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tr-TR" sz="1800" strike="noStrike" spc="-1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Rt</a:t>
            </a:r>
            <a:r>
              <a:rPr lang="tr-TR" sz="1800" strike="noStrike" spc="-1" dirty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Daily QA</a:t>
            </a:r>
          </a:p>
          <a:p>
            <a:pPr>
              <a:lnSpc>
                <a:spcPct val="100000"/>
              </a:lnSpc>
            </a:pPr>
            <a:endParaRPr lang="tr-TR" sz="180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4DA197F3-E993-DC06-D13D-8C9B07CA06CA}"/>
              </a:ext>
            </a:extLst>
          </p:cNvPr>
          <p:cNvSpPr txBox="1"/>
          <p:nvPr/>
        </p:nvSpPr>
        <p:spPr>
          <a:xfrm>
            <a:off x="337236" y="891264"/>
            <a:ext cx="504144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sz="2000" spc="-1" dirty="0">
                <a:solidFill>
                  <a:schemeClr val="accent6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KLİNİK İŞ AKIŞI</a:t>
            </a:r>
            <a:endParaRPr lang="tr-TR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FD0D1DCA-F908-5F9F-5ECB-56229A5E98A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17" b="11614"/>
          <a:stretch/>
        </p:blipFill>
        <p:spPr>
          <a:xfrm>
            <a:off x="422535" y="3457978"/>
            <a:ext cx="4041151" cy="20363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53703834-D0B2-8FE5-364C-1A149895AB3A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4211052" y="1400916"/>
            <a:ext cx="1798920" cy="16168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Resim 8" descr="dikdörtgen, elektrik fişleri ve prizleri, erkek eşek, kriko, vale (iskambil), demir sancağı içeren bir resim&#10;&#10;Açıklama otomatik olarak oluşturuldu">
            <a:extLst>
              <a:ext uri="{FF2B5EF4-FFF2-40B4-BE49-F238E27FC236}">
                <a16:creationId xmlns:a16="http://schemas.microsoft.com/office/drawing/2014/main" id="{D960B82A-BF54-E119-7EE9-9091922421F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5945" y="4081902"/>
            <a:ext cx="2773248" cy="6304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4" name="Düz Bağlayıcı 13">
            <a:extLst>
              <a:ext uri="{FF2B5EF4-FFF2-40B4-BE49-F238E27FC236}">
                <a16:creationId xmlns:a16="http://schemas.microsoft.com/office/drawing/2014/main" id="{DEA635A1-CCAE-D630-2B36-B97A05AC2E79}"/>
              </a:ext>
            </a:extLst>
          </p:cNvPr>
          <p:cNvCxnSpPr/>
          <p:nvPr/>
        </p:nvCxnSpPr>
        <p:spPr>
          <a:xfrm>
            <a:off x="65314" y="302079"/>
            <a:ext cx="993593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Dikdörtgen 236"/>
          <p:cNvSpPr/>
          <p:nvPr/>
        </p:nvSpPr>
        <p:spPr>
          <a:xfrm>
            <a:off x="539422" y="1311212"/>
            <a:ext cx="4399393" cy="40011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en-US" i="1" strike="noStrike" cap="all" spc="-1" dirty="0" err="1">
                <a:solidFill>
                  <a:srgbClr val="C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Teknİker</a:t>
            </a:r>
            <a:r>
              <a:rPr lang="tr-TR" i="1" cap="all" spc="-1" dirty="0">
                <a:solidFill>
                  <a:srgbClr val="C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&amp; </a:t>
            </a:r>
            <a:r>
              <a:rPr lang="en-US" i="1" strike="noStrike" cap="all" spc="-1" dirty="0">
                <a:solidFill>
                  <a:srgbClr val="C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hasta</a:t>
            </a:r>
            <a:r>
              <a:rPr lang="tr-TR" i="1" strike="noStrike" cap="all" spc="-1" dirty="0">
                <a:solidFill>
                  <a:srgbClr val="C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UYUM ve eğitimi</a:t>
            </a:r>
            <a:endParaRPr lang="tr-TR" sz="2200" strike="noStrike" spc="-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9667D416-D7BE-7003-8380-7079E3C20199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7090150" y="2402383"/>
            <a:ext cx="2536677" cy="20127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Resim 2" descr="çizim, taslak, alkolsüz içki, kırpıntı çizim içeren bir resim">
            <a:extLst>
              <a:ext uri="{FF2B5EF4-FFF2-40B4-BE49-F238E27FC236}">
                <a16:creationId xmlns:a16="http://schemas.microsoft.com/office/drawing/2014/main" id="{6FCA5BB9-9350-A953-D136-FD5764A4148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713"/>
          <a:stretch/>
        </p:blipFill>
        <p:spPr>
          <a:xfrm>
            <a:off x="4464143" y="2015655"/>
            <a:ext cx="1980269" cy="28352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Metin kutusu 12">
            <a:extLst>
              <a:ext uri="{FF2B5EF4-FFF2-40B4-BE49-F238E27FC236}">
                <a16:creationId xmlns:a16="http://schemas.microsoft.com/office/drawing/2014/main" id="{D51A66C1-116F-EA0D-8E5E-A5A7972A85D0}"/>
              </a:ext>
            </a:extLst>
          </p:cNvPr>
          <p:cNvSpPr txBox="1"/>
          <p:nvPr/>
        </p:nvSpPr>
        <p:spPr>
          <a:xfrm>
            <a:off x="2556124" y="444192"/>
            <a:ext cx="51353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0" strike="noStrike" spc="-1" dirty="0">
                <a:solidFill>
                  <a:schemeClr val="accent6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TEKNİKER GÖZÜ İLE SRS </a:t>
            </a:r>
            <a:r>
              <a:rPr lang="tr-TR" sz="2400" spc="-1" dirty="0">
                <a:solidFill>
                  <a:schemeClr val="accent6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&amp; </a:t>
            </a:r>
            <a:r>
              <a:rPr lang="tr-TR" sz="2400" b="0" strike="noStrike" spc="-1" dirty="0">
                <a:solidFill>
                  <a:schemeClr val="accent6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SBRT</a:t>
            </a:r>
            <a:endParaRPr lang="tr-TR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14" name="Düz Bağlayıcı 13">
            <a:extLst>
              <a:ext uri="{FF2B5EF4-FFF2-40B4-BE49-F238E27FC236}">
                <a16:creationId xmlns:a16="http://schemas.microsoft.com/office/drawing/2014/main" id="{1AE934BB-38F8-B6FD-76F9-6D4BC41CC70B}"/>
              </a:ext>
            </a:extLst>
          </p:cNvPr>
          <p:cNvCxnSpPr/>
          <p:nvPr/>
        </p:nvCxnSpPr>
        <p:spPr>
          <a:xfrm>
            <a:off x="65314" y="302079"/>
            <a:ext cx="993593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050" name="Picture 2" descr="Cancers | Free Full-Text | Stereotactic Body Radiation Therapy in Patients  with Oligometastatic Disease: Clinical State of the Art and Perspectives">
            <a:extLst>
              <a:ext uri="{FF2B5EF4-FFF2-40B4-BE49-F238E27FC236}">
                <a16:creationId xmlns:a16="http://schemas.microsoft.com/office/drawing/2014/main" id="{1C0795C2-64B6-D628-EAE5-268335A2E7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98" y="2015656"/>
            <a:ext cx="3435350" cy="28352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Düz Ok Bağlayıcısı 5">
            <a:extLst>
              <a:ext uri="{FF2B5EF4-FFF2-40B4-BE49-F238E27FC236}">
                <a16:creationId xmlns:a16="http://schemas.microsoft.com/office/drawing/2014/main" id="{40F2FDD9-5B0C-0123-AC3C-0318D99501A8}"/>
              </a:ext>
            </a:extLst>
          </p:cNvPr>
          <p:cNvCxnSpPr>
            <a:cxnSpLocks/>
          </p:cNvCxnSpPr>
          <p:nvPr/>
        </p:nvCxnSpPr>
        <p:spPr>
          <a:xfrm>
            <a:off x="3986259" y="3433292"/>
            <a:ext cx="399031" cy="0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Düz Ok Bağlayıcısı 7">
            <a:extLst>
              <a:ext uri="{FF2B5EF4-FFF2-40B4-BE49-F238E27FC236}">
                <a16:creationId xmlns:a16="http://schemas.microsoft.com/office/drawing/2014/main" id="{DA8B6CFC-EA53-B21A-F1FD-3075E5CB8BFD}"/>
              </a:ext>
            </a:extLst>
          </p:cNvPr>
          <p:cNvCxnSpPr>
            <a:cxnSpLocks/>
          </p:cNvCxnSpPr>
          <p:nvPr/>
        </p:nvCxnSpPr>
        <p:spPr>
          <a:xfrm>
            <a:off x="6523265" y="3408744"/>
            <a:ext cx="493407" cy="0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Dikdörtgen 236"/>
          <p:cNvSpPr/>
          <p:nvPr/>
        </p:nvSpPr>
        <p:spPr>
          <a:xfrm>
            <a:off x="58307" y="461303"/>
            <a:ext cx="3893208" cy="40011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2200" strike="noStrike" spc="-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70B27C5C-43A2-151D-854B-9B417888CF16}"/>
              </a:ext>
            </a:extLst>
          </p:cNvPr>
          <p:cNvSpPr txBox="1"/>
          <p:nvPr/>
        </p:nvSpPr>
        <p:spPr>
          <a:xfrm>
            <a:off x="2115619" y="1167581"/>
            <a:ext cx="48582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tr-TR" sz="2400" i="1" strike="noStrike" cap="all" spc="-1" dirty="0">
                <a:solidFill>
                  <a:srgbClr val="C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           </a:t>
            </a:r>
            <a:r>
              <a:rPr lang="en-US" sz="2400" i="1" strike="noStrike" cap="all" spc="-1" dirty="0">
                <a:solidFill>
                  <a:srgbClr val="C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Set-up İMMOBİLİZASYON</a:t>
            </a:r>
            <a:endParaRPr lang="tr-TR" sz="2400" i="1" strike="noStrike" spc="-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5CC6C68B-BE60-7D41-CD81-0A4C733791CD}"/>
              </a:ext>
            </a:extLst>
          </p:cNvPr>
          <p:cNvSpPr/>
          <p:nvPr/>
        </p:nvSpPr>
        <p:spPr>
          <a:xfrm>
            <a:off x="269630" y="2058527"/>
            <a:ext cx="2175921" cy="2126883"/>
          </a:xfrm>
          <a:prstGeom prst="rect">
            <a:avLst/>
          </a:pr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</p:txBody>
      </p:sp>
      <p:pic>
        <p:nvPicPr>
          <p:cNvPr id="10" name="Resim 9" descr="kişi, şahıs, ayakkabı, giyme içeren bir resim&#10;&#10;Açıklama otomatik olarak oluşturuldu">
            <a:extLst>
              <a:ext uri="{FF2B5EF4-FFF2-40B4-BE49-F238E27FC236}">
                <a16:creationId xmlns:a16="http://schemas.microsoft.com/office/drawing/2014/main" id="{19ADBA29-1B6A-136D-08E1-ADDBA5A843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1696" y="2058527"/>
            <a:ext cx="2175921" cy="2101648"/>
          </a:xfrm>
          <a:prstGeom prst="rect">
            <a:avLst/>
          </a:prstGeom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023C1248-5724-16A1-43B2-463EF1D83B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001" y="2058525"/>
            <a:ext cx="2071993" cy="2101648"/>
          </a:xfrm>
          <a:prstGeom prst="rect">
            <a:avLst/>
          </a:prstGeom>
        </p:spPr>
      </p:pic>
      <p:sp>
        <p:nvSpPr>
          <p:cNvPr id="13" name="Metin kutusu 12">
            <a:extLst>
              <a:ext uri="{FF2B5EF4-FFF2-40B4-BE49-F238E27FC236}">
                <a16:creationId xmlns:a16="http://schemas.microsoft.com/office/drawing/2014/main" id="{D51A66C1-116F-EA0D-8E5E-A5A7972A85D0}"/>
              </a:ext>
            </a:extLst>
          </p:cNvPr>
          <p:cNvSpPr txBox="1"/>
          <p:nvPr/>
        </p:nvSpPr>
        <p:spPr>
          <a:xfrm>
            <a:off x="2225347" y="461303"/>
            <a:ext cx="67151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b="0" strike="noStrike" spc="-1" dirty="0">
                <a:solidFill>
                  <a:schemeClr val="accent6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TEKNİKER GÖZÜ İLE SRS </a:t>
            </a:r>
            <a:r>
              <a:rPr lang="tr-TR" sz="2800" spc="-1" dirty="0">
                <a:solidFill>
                  <a:schemeClr val="accent6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&amp; </a:t>
            </a:r>
            <a:r>
              <a:rPr lang="tr-TR" sz="2800" b="0" strike="noStrike" spc="-1" dirty="0">
                <a:solidFill>
                  <a:schemeClr val="accent6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SBRT</a:t>
            </a:r>
            <a:endParaRPr lang="tr-TR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2" name="Düz Bağlayıcı 1">
            <a:extLst>
              <a:ext uri="{FF2B5EF4-FFF2-40B4-BE49-F238E27FC236}">
                <a16:creationId xmlns:a16="http://schemas.microsoft.com/office/drawing/2014/main" id="{C343C5A5-90F0-50AC-0F19-08B0577E547E}"/>
              </a:ext>
            </a:extLst>
          </p:cNvPr>
          <p:cNvCxnSpPr/>
          <p:nvPr/>
        </p:nvCxnSpPr>
        <p:spPr>
          <a:xfrm>
            <a:off x="65314" y="302079"/>
            <a:ext cx="993593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2" name="Resim 11" descr="tıbbi cihazlar, tıbbi, iç mekan, sağlık bakım hizmeti içeren bir resim&#10;&#10;Açıklama otomatik olarak oluşturuldu">
            <a:extLst>
              <a:ext uri="{FF2B5EF4-FFF2-40B4-BE49-F238E27FC236}">
                <a16:creationId xmlns:a16="http://schemas.microsoft.com/office/drawing/2014/main" id="{A00E20EC-CF4F-181F-AF17-76EDE4A926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031" y="2058527"/>
            <a:ext cx="2332281" cy="210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07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 idx="4294967295"/>
          </p:nvPr>
        </p:nvSpPr>
        <p:spPr>
          <a:xfrm>
            <a:off x="777649" y="497535"/>
            <a:ext cx="9066212" cy="67151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tr-TR" sz="2400" b="0" strike="noStrike" spc="-1" dirty="0">
                <a:solidFill>
                  <a:schemeClr val="accent6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TEKNİKER GÖZÜ İLE SRS </a:t>
            </a:r>
            <a:r>
              <a:rPr lang="tr-TR" sz="2400" spc="-1" dirty="0">
                <a:solidFill>
                  <a:schemeClr val="accent6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&amp; </a:t>
            </a:r>
            <a:r>
              <a:rPr lang="tr-TR" sz="2400" b="0" strike="noStrike" spc="-1" dirty="0">
                <a:solidFill>
                  <a:schemeClr val="accent6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SBRT</a:t>
            </a:r>
            <a:br>
              <a:rPr lang="tr-TR" sz="2800" dirty="0">
                <a:solidFill>
                  <a:schemeClr val="accent6">
                    <a:lumMod val="50000"/>
                  </a:schemeClr>
                </a:solidFill>
              </a:rPr>
            </a:br>
            <a:endParaRPr lang="tr-TR" sz="2800" b="0" strike="noStrike" spc="-1" dirty="0">
              <a:solidFill>
                <a:schemeClr val="accent6">
                  <a:lumMod val="50000"/>
                </a:schemeClr>
              </a:solidFill>
              <a:effectLst>
                <a:glow rad="38100">
                  <a:schemeClr val="bg1">
                    <a:lumMod val="65000"/>
                    <a:lumOff val="3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9" name="Dikdörtgen 238"/>
          <p:cNvSpPr/>
          <p:nvPr/>
        </p:nvSpPr>
        <p:spPr>
          <a:xfrm>
            <a:off x="394740" y="1075255"/>
            <a:ext cx="4678560" cy="538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2800" b="0" strike="noStrike" spc="-1" dirty="0">
              <a:latin typeface="Arial"/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E0A9AB1A-C920-ACA8-B7DB-A5213DCF6746}"/>
              </a:ext>
            </a:extLst>
          </p:cNvPr>
          <p:cNvSpPr txBox="1"/>
          <p:nvPr/>
        </p:nvSpPr>
        <p:spPr>
          <a:xfrm>
            <a:off x="31854" y="2270877"/>
            <a:ext cx="3193039" cy="28366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8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</a:pPr>
            <a:r>
              <a:rPr lang="tr-TR" sz="2400" b="0" strike="noStrike" spc="-1" dirty="0"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3D CBCT</a:t>
            </a:r>
          </a:p>
          <a:p>
            <a:pPr marL="108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</a:pPr>
            <a:r>
              <a:rPr lang="tr-TR" sz="2400" b="0" strike="noStrike" spc="-1" dirty="0"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4D CBCT (</a:t>
            </a:r>
            <a:r>
              <a:rPr lang="tr-TR" sz="2400" b="0" strike="noStrike" spc="-1" dirty="0" err="1"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Symmetry</a:t>
            </a:r>
            <a:r>
              <a:rPr lang="tr-TR" sz="2400" b="0" strike="noStrike" spc="-1" dirty="0"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)</a:t>
            </a:r>
            <a:endParaRPr lang="tr-TR" sz="24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"/>
            </a:pPr>
            <a:endParaRPr lang="tr-TR" spc="-1" dirty="0">
              <a:solidFill>
                <a:srgbClr val="000000"/>
              </a:solidFill>
              <a:latin typeface="Tw Cen MT" panose="020B0602020104020603" pitchFamily="34" charset="0"/>
              <a:ea typeface="DejaVu Sans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"/>
            </a:pPr>
            <a:endParaRPr lang="tr-TR" sz="1800" b="0" strike="noStrike" spc="-1" dirty="0">
              <a:solidFill>
                <a:srgbClr val="000000"/>
              </a:solidFill>
              <a:latin typeface="Tw Cen MT" panose="020B0602020104020603" pitchFamily="34" charset="0"/>
              <a:ea typeface="DejaVu Sans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"/>
            </a:pPr>
            <a:endParaRPr lang="tr-TR" spc="-1" dirty="0">
              <a:solidFill>
                <a:srgbClr val="000000"/>
              </a:solidFill>
              <a:latin typeface="Tw Cen MT" panose="020B0602020104020603" pitchFamily="34" charset="0"/>
              <a:ea typeface="DejaVu Sans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"/>
            </a:pPr>
            <a:endParaRPr lang="tr-TR" sz="1800" b="0" strike="noStrike" spc="-1" dirty="0">
              <a:latin typeface="Tw Cen MT" panose="020B0602020104020603" pitchFamily="34" charset="0"/>
            </a:endParaRP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A2484C60-6E03-0FDC-B5E8-248104163115}"/>
              </a:ext>
            </a:extLst>
          </p:cNvPr>
          <p:cNvSpPr txBox="1"/>
          <p:nvPr/>
        </p:nvSpPr>
        <p:spPr>
          <a:xfrm>
            <a:off x="1188563" y="1219878"/>
            <a:ext cx="50414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8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</a:pPr>
            <a:r>
              <a:rPr lang="tr-TR" sz="3200" u="sng" spc="-1" dirty="0">
                <a:solidFill>
                  <a:srgbClr val="7030A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IGRT</a:t>
            </a:r>
            <a:endParaRPr lang="tr-TR" sz="2000" b="0" u="sng" strike="noStrike" spc="-1" dirty="0">
              <a:solidFill>
                <a:srgbClr val="7030A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</p:txBody>
      </p:sp>
      <p:pic>
        <p:nvPicPr>
          <p:cNvPr id="9" name="DIPH AKC SBRT">
            <a:hlinkClick r:id="" action="ppaction://media"/>
            <a:extLst>
              <a:ext uri="{FF2B5EF4-FFF2-40B4-BE49-F238E27FC236}">
                <a16:creationId xmlns:a16="http://schemas.microsoft.com/office/drawing/2014/main" id="{6A5FDA8C-D521-F52F-6B92-583AE822B0B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198149" y="954913"/>
            <a:ext cx="2565400" cy="45319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VIDEO-2024-05-08-11-45-59">
            <a:hlinkClick r:id="" action="ppaction://media"/>
            <a:extLst>
              <a:ext uri="{FF2B5EF4-FFF2-40B4-BE49-F238E27FC236}">
                <a16:creationId xmlns:a16="http://schemas.microsoft.com/office/drawing/2014/main" id="{C647130D-A786-6ED6-DD1D-7E2354E5ED5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33512" y="954912"/>
            <a:ext cx="2565400" cy="45319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Çarpım İşareti 9">
            <a:extLst>
              <a:ext uri="{FF2B5EF4-FFF2-40B4-BE49-F238E27FC236}">
                <a16:creationId xmlns:a16="http://schemas.microsoft.com/office/drawing/2014/main" id="{B105EF84-3398-B9D2-ADFD-CABA7921A468}"/>
              </a:ext>
            </a:extLst>
          </p:cNvPr>
          <p:cNvSpPr/>
          <p:nvPr/>
        </p:nvSpPr>
        <p:spPr>
          <a:xfrm>
            <a:off x="4959967" y="2778125"/>
            <a:ext cx="1289958" cy="3323102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C00000"/>
              </a:solidFill>
            </a:endParaRPr>
          </a:p>
        </p:txBody>
      </p:sp>
      <p:cxnSp>
        <p:nvCxnSpPr>
          <p:cNvPr id="12" name="Düz Bağlayıcı 11">
            <a:extLst>
              <a:ext uri="{FF2B5EF4-FFF2-40B4-BE49-F238E27FC236}">
                <a16:creationId xmlns:a16="http://schemas.microsoft.com/office/drawing/2014/main" id="{D0C48DC3-C697-19EC-629D-E1819ADCF5FC}"/>
              </a:ext>
            </a:extLst>
          </p:cNvPr>
          <p:cNvCxnSpPr/>
          <p:nvPr/>
        </p:nvCxnSpPr>
        <p:spPr>
          <a:xfrm>
            <a:off x="65314" y="302079"/>
            <a:ext cx="993593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3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39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G_1125">
            <a:hlinkClick r:id="" action="ppaction://media"/>
            <a:extLst>
              <a:ext uri="{FF2B5EF4-FFF2-40B4-BE49-F238E27FC236}">
                <a16:creationId xmlns:a16="http://schemas.microsoft.com/office/drawing/2014/main" id="{162A8280-35A9-3A36-6EF1-82C186A9F18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t="2352" b="-1"/>
          <a:stretch/>
        </p:blipFill>
        <p:spPr>
          <a:xfrm>
            <a:off x="5559424" y="567130"/>
            <a:ext cx="2890612" cy="48466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prstDash val="solid"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G_1120">
            <a:hlinkClick r:id="" action="ppaction://media"/>
            <a:extLst>
              <a:ext uri="{FF2B5EF4-FFF2-40B4-BE49-F238E27FC236}">
                <a16:creationId xmlns:a16="http://schemas.microsoft.com/office/drawing/2014/main" id="{F076538A-E569-BF51-A103-97151487E94D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7"/>
          <a:srcRect t="8351"/>
          <a:stretch/>
        </p:blipFill>
        <p:spPr>
          <a:xfrm>
            <a:off x="1412422" y="570757"/>
            <a:ext cx="2955652" cy="48466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prstDash val="solid"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EDEE9113-F12D-059F-1310-E13138ADFF6D}"/>
              </a:ext>
            </a:extLst>
          </p:cNvPr>
          <p:cNvSpPr txBox="1"/>
          <p:nvPr/>
        </p:nvSpPr>
        <p:spPr>
          <a:xfrm>
            <a:off x="2292305" y="178787"/>
            <a:ext cx="14875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8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</a:pPr>
            <a:r>
              <a:rPr lang="tr-TR" sz="1800" b="1" u="sng" strike="noStrike" spc="-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3D CBCT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D4D8E5A8-2AE7-6CDB-27B3-B20CF21AA18D}"/>
              </a:ext>
            </a:extLst>
          </p:cNvPr>
          <p:cNvSpPr txBox="1"/>
          <p:nvPr/>
        </p:nvSpPr>
        <p:spPr>
          <a:xfrm>
            <a:off x="6395470" y="178787"/>
            <a:ext cx="1218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800" b="1" u="sng" strike="noStrike" spc="-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4D CBCT</a:t>
            </a:r>
            <a:endParaRPr lang="tr-TR" b="1" u="sng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1" name="Düz Ok Bağlayıcısı 10">
            <a:extLst>
              <a:ext uri="{FF2B5EF4-FFF2-40B4-BE49-F238E27FC236}">
                <a16:creationId xmlns:a16="http://schemas.microsoft.com/office/drawing/2014/main" id="{B6684470-4192-3BB9-1B4E-007656A91ABE}"/>
              </a:ext>
            </a:extLst>
          </p:cNvPr>
          <p:cNvCxnSpPr/>
          <p:nvPr/>
        </p:nvCxnSpPr>
        <p:spPr>
          <a:xfrm>
            <a:off x="4531179" y="2628900"/>
            <a:ext cx="840921" cy="0"/>
          </a:xfrm>
          <a:prstGeom prst="straightConnector1">
            <a:avLst/>
          </a:prstGeom>
          <a:ln w="5715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5449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7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1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title" idx="4294967295"/>
          </p:nvPr>
        </p:nvSpPr>
        <p:spPr>
          <a:xfrm>
            <a:off x="720000" y="655332"/>
            <a:ext cx="8921750" cy="18256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tr-TR" sz="2400" b="0" strike="noStrike" spc="-1" dirty="0">
                <a:solidFill>
                  <a:schemeClr val="accent6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TEKNİKER GÖZÜ İLE SRS </a:t>
            </a:r>
            <a:r>
              <a:rPr lang="tr-TR" sz="2400" spc="-1" dirty="0">
                <a:solidFill>
                  <a:schemeClr val="accent6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&amp; </a:t>
            </a:r>
            <a:r>
              <a:rPr lang="tr-TR" sz="2400" b="0" strike="noStrike" spc="-1" dirty="0">
                <a:solidFill>
                  <a:schemeClr val="accent6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SBRT</a:t>
            </a:r>
            <a:br>
              <a:rPr lang="tr-TR" sz="2400" dirty="0">
                <a:solidFill>
                  <a:schemeClr val="accent6">
                    <a:lumMod val="50000"/>
                  </a:schemeClr>
                </a:solidFill>
              </a:rPr>
            </a:br>
            <a:endParaRPr lang="tr-TR" sz="2400" b="0" strike="noStrike" spc="-1" dirty="0">
              <a:solidFill>
                <a:schemeClr val="accent6">
                  <a:lumMod val="50000"/>
                </a:schemeClr>
              </a:solidFill>
              <a:latin typeface="Tw Cen MT" panose="020B0602020104020603" pitchFamily="34" charset="0"/>
            </a:endParaRPr>
          </a:p>
        </p:txBody>
      </p:sp>
      <p:sp>
        <p:nvSpPr>
          <p:cNvPr id="259" name="Dikdörtgen 258"/>
          <p:cNvSpPr/>
          <p:nvPr/>
        </p:nvSpPr>
        <p:spPr>
          <a:xfrm>
            <a:off x="153230" y="865515"/>
            <a:ext cx="5214960" cy="35506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Clr>
                <a:srgbClr val="000000"/>
              </a:buClr>
              <a:buSzPct val="45000"/>
            </a:pPr>
            <a:endParaRPr lang="tr-TR" sz="200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0" name="Dikdörtgen 259"/>
          <p:cNvSpPr/>
          <p:nvPr/>
        </p:nvSpPr>
        <p:spPr>
          <a:xfrm>
            <a:off x="720000" y="1980000"/>
            <a:ext cx="4134960" cy="894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2800" b="0" strike="noStrike" spc="-1" dirty="0">
              <a:latin typeface="Arial"/>
            </a:endParaRPr>
          </a:p>
        </p:txBody>
      </p:sp>
      <p:pic>
        <p:nvPicPr>
          <p:cNvPr id="7" name="Resim 6" descr="metin, multimedya yazılımı, ekran görüntüsü, yazılım içeren bir resim&#10;&#10;Açıklama otomatik olarak oluşturuldu">
            <a:extLst>
              <a:ext uri="{FF2B5EF4-FFF2-40B4-BE49-F238E27FC236}">
                <a16:creationId xmlns:a16="http://schemas.microsoft.com/office/drawing/2014/main" id="{73C23A8A-CCB5-FE29-63CB-4C07F55CDCB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" t="2983" b="3664"/>
          <a:stretch/>
        </p:blipFill>
        <p:spPr>
          <a:xfrm>
            <a:off x="5064533" y="1005854"/>
            <a:ext cx="4470304" cy="20899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Resim 1" descr="metin, ekran görüntüsü, multimedya yazılımı, yazılım içeren bir resim&#10;&#10;Açıklama otomatik olarak oluşturuldu">
            <a:extLst>
              <a:ext uri="{FF2B5EF4-FFF2-40B4-BE49-F238E27FC236}">
                <a16:creationId xmlns:a16="http://schemas.microsoft.com/office/drawing/2014/main" id="{38533F69-0089-E700-B307-C487E72B03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8" t="2372" r="1" b="2786"/>
          <a:stretch/>
        </p:blipFill>
        <p:spPr>
          <a:xfrm>
            <a:off x="373730" y="1023428"/>
            <a:ext cx="4470304" cy="20960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E7658D7B-5C33-49E0-E8E3-0E18531696BA}"/>
              </a:ext>
            </a:extLst>
          </p:cNvPr>
          <p:cNvSpPr txBox="1"/>
          <p:nvPr/>
        </p:nvSpPr>
        <p:spPr>
          <a:xfrm>
            <a:off x="2358480" y="1409736"/>
            <a:ext cx="85799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0" strike="noStrike" kern="1200" cap="all" spc="-1" dirty="0">
                <a:solidFill>
                  <a:srgbClr val="FF0000"/>
                </a:solidFill>
                <a:latin typeface="Tw Cen MT" panose="020B0602020104020603" pitchFamily="34" charset="0"/>
              </a:rPr>
              <a:t>?</a:t>
            </a:r>
            <a:endParaRPr lang="tr-TR" sz="8000" dirty="0">
              <a:solidFill>
                <a:srgbClr val="FF0000"/>
              </a:solidFill>
            </a:endParaRPr>
          </a:p>
        </p:txBody>
      </p:sp>
      <p:pic>
        <p:nvPicPr>
          <p:cNvPr id="9" name="Resim 8" descr="metin, multimedya yazılımı, ekran görüntüsü, yazılım içeren bir resim">
            <a:extLst>
              <a:ext uri="{FF2B5EF4-FFF2-40B4-BE49-F238E27FC236}">
                <a16:creationId xmlns:a16="http://schemas.microsoft.com/office/drawing/2014/main" id="{E20A2317-D710-8C5A-7C1B-88311D25CB5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65"/>
          <a:stretch/>
        </p:blipFill>
        <p:spPr>
          <a:xfrm>
            <a:off x="384655" y="3364011"/>
            <a:ext cx="4470304" cy="21161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Resim 9" descr="metin, multimedya yazılımı, ekran görüntüsü, yazılım içeren bir resim&#10;&#10;Açıklama otomatik olarak oluşturuldu">
            <a:extLst>
              <a:ext uri="{FF2B5EF4-FFF2-40B4-BE49-F238E27FC236}">
                <a16:creationId xmlns:a16="http://schemas.microsoft.com/office/drawing/2014/main" id="{3DD2893F-5003-F183-DC3C-A17B46517DB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58"/>
          <a:stretch/>
        </p:blipFill>
        <p:spPr>
          <a:xfrm>
            <a:off x="5064533" y="3364011"/>
            <a:ext cx="4510258" cy="20983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6972FA6F-3DE8-2482-BC97-2341EF9259B8}"/>
              </a:ext>
            </a:extLst>
          </p:cNvPr>
          <p:cNvSpPr/>
          <p:nvPr/>
        </p:nvSpPr>
        <p:spPr>
          <a:xfrm>
            <a:off x="2068718" y="3878909"/>
            <a:ext cx="1216479" cy="9543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14" name="Düz Bağlayıcı 13">
            <a:extLst>
              <a:ext uri="{FF2B5EF4-FFF2-40B4-BE49-F238E27FC236}">
                <a16:creationId xmlns:a16="http://schemas.microsoft.com/office/drawing/2014/main" id="{B4FF8930-D8C0-E04B-7A7F-0CB12B599F4E}"/>
              </a:ext>
            </a:extLst>
          </p:cNvPr>
          <p:cNvCxnSpPr/>
          <p:nvPr/>
        </p:nvCxnSpPr>
        <p:spPr>
          <a:xfrm>
            <a:off x="65314" y="302079"/>
            <a:ext cx="993593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C3574CCF-C01D-0C4A-94DD-8A2E4FC57ACF}"/>
              </a:ext>
            </a:extLst>
          </p:cNvPr>
          <p:cNvSpPr txBox="1"/>
          <p:nvPr/>
        </p:nvSpPr>
        <p:spPr>
          <a:xfrm>
            <a:off x="9523537" y="3920827"/>
            <a:ext cx="5980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dirty="0">
                <a:solidFill>
                  <a:srgbClr val="FF0000"/>
                </a:solidFill>
                <a:latin typeface="Segoe UI Symbol" panose="020B0502040204020203" pitchFamily="34" charset="0"/>
              </a:rPr>
              <a:t></a:t>
            </a:r>
            <a:endParaRPr lang="tr-TR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Dikdörtgen 261"/>
          <p:cNvSpPr/>
          <p:nvPr/>
        </p:nvSpPr>
        <p:spPr>
          <a:xfrm>
            <a:off x="928306" y="1526721"/>
            <a:ext cx="7554600" cy="318595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 dirty="0">
              <a:latin typeface="Arial"/>
            </a:endParaRPr>
          </a:p>
        </p:txBody>
      </p:sp>
      <p:sp>
        <p:nvSpPr>
          <p:cNvPr id="3" name="Sağ Ayraç 2">
            <a:extLst>
              <a:ext uri="{FF2B5EF4-FFF2-40B4-BE49-F238E27FC236}">
                <a16:creationId xmlns:a16="http://schemas.microsoft.com/office/drawing/2014/main" id="{EE13CFE8-EE9B-22C4-1F43-B629FFA823E8}"/>
              </a:ext>
            </a:extLst>
          </p:cNvPr>
          <p:cNvSpPr/>
          <p:nvPr/>
        </p:nvSpPr>
        <p:spPr>
          <a:xfrm rot="5400000">
            <a:off x="6765799" y="554424"/>
            <a:ext cx="955221" cy="2478993"/>
          </a:xfrm>
          <a:prstGeom prst="rightBrace">
            <a:avLst>
              <a:gd name="adj1" fmla="val 8333"/>
              <a:gd name="adj2" fmla="val 49851"/>
            </a:avLst>
          </a:prstGeom>
          <a:ln>
            <a:solidFill>
              <a:schemeClr val="tx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Sağ Ayraç 5">
            <a:extLst>
              <a:ext uri="{FF2B5EF4-FFF2-40B4-BE49-F238E27FC236}">
                <a16:creationId xmlns:a16="http://schemas.microsoft.com/office/drawing/2014/main" id="{2C0D9A4F-3C0E-2AE8-01C9-085D2ACBFD2A}"/>
              </a:ext>
            </a:extLst>
          </p:cNvPr>
          <p:cNvSpPr/>
          <p:nvPr/>
        </p:nvSpPr>
        <p:spPr>
          <a:xfrm rot="5400000">
            <a:off x="1749002" y="554424"/>
            <a:ext cx="955221" cy="2478993"/>
          </a:xfrm>
          <a:prstGeom prst="rightBrace">
            <a:avLst>
              <a:gd name="adj1" fmla="val 8333"/>
              <a:gd name="adj2" fmla="val 49851"/>
            </a:avLst>
          </a:prstGeom>
          <a:ln>
            <a:solidFill>
              <a:schemeClr val="tx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505EA36E-EF76-A60B-D2BE-CA5744C43B93}"/>
              </a:ext>
            </a:extLst>
          </p:cNvPr>
          <p:cNvSpPr txBox="1"/>
          <p:nvPr/>
        </p:nvSpPr>
        <p:spPr>
          <a:xfrm>
            <a:off x="6372084" y="2251109"/>
            <a:ext cx="19870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tr-TR" sz="2400" cap="all" spc="-1" dirty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doğruluk</a:t>
            </a:r>
            <a:endParaRPr lang="tr-TR" sz="2000" strike="noStrike" spc="-1" dirty="0">
              <a:solidFill>
                <a:schemeClr val="bg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FC2CBDEA-93D0-BC95-E199-76328C5BB39A}"/>
              </a:ext>
            </a:extLst>
          </p:cNvPr>
          <p:cNvSpPr txBox="1"/>
          <p:nvPr/>
        </p:nvSpPr>
        <p:spPr>
          <a:xfrm>
            <a:off x="1144817" y="2280533"/>
            <a:ext cx="22390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tr-TR" sz="2400" spc="-1" dirty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ZAMANLAMA</a:t>
            </a:r>
            <a:endParaRPr lang="tr-TR" sz="1800" b="0" strike="noStrike" spc="-1" dirty="0">
              <a:solidFill>
                <a:schemeClr val="bg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ağ Ayraç 10">
            <a:extLst>
              <a:ext uri="{FF2B5EF4-FFF2-40B4-BE49-F238E27FC236}">
                <a16:creationId xmlns:a16="http://schemas.microsoft.com/office/drawing/2014/main" id="{FC83309F-2F64-F7BF-9AEA-91C463C24925}"/>
              </a:ext>
            </a:extLst>
          </p:cNvPr>
          <p:cNvSpPr/>
          <p:nvPr/>
        </p:nvSpPr>
        <p:spPr>
          <a:xfrm rot="5400000">
            <a:off x="4067955" y="1839533"/>
            <a:ext cx="1334032" cy="3894365"/>
          </a:xfrm>
          <a:prstGeom prst="rightBrace">
            <a:avLst>
              <a:gd name="adj1" fmla="val 8333"/>
              <a:gd name="adj2" fmla="val 49851"/>
            </a:avLst>
          </a:prstGeom>
          <a:ln>
            <a:solidFill>
              <a:schemeClr val="tx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12F5ABD7-7196-1079-21E0-E46D2BA4BCFA}"/>
              </a:ext>
            </a:extLst>
          </p:cNvPr>
          <p:cNvSpPr txBox="1"/>
          <p:nvPr/>
        </p:nvSpPr>
        <p:spPr>
          <a:xfrm>
            <a:off x="3986073" y="4305752"/>
            <a:ext cx="238601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tr-TR" sz="1800" b="1" cap="all" spc="-1" dirty="0">
              <a:solidFill>
                <a:srgbClr val="000000"/>
              </a:solidFill>
              <a:latin typeface="Tw Cen MT" panose="020B0602020104020603" pitchFamily="34" charset="0"/>
              <a:ea typeface="DejaVu Sans"/>
            </a:endParaRPr>
          </a:p>
          <a:p>
            <a:pPr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tr-TR" sz="2400" strike="noStrike" cap="all" spc="-1" dirty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İYİ SETUP</a:t>
            </a:r>
          </a:p>
        </p:txBody>
      </p:sp>
      <p:cxnSp>
        <p:nvCxnSpPr>
          <p:cNvPr id="14" name="Düz Bağlayıcı 13">
            <a:extLst>
              <a:ext uri="{FF2B5EF4-FFF2-40B4-BE49-F238E27FC236}">
                <a16:creationId xmlns:a16="http://schemas.microsoft.com/office/drawing/2014/main" id="{CEF56282-1316-3A0A-B21F-EC549EB8EFAB}"/>
              </a:ext>
            </a:extLst>
          </p:cNvPr>
          <p:cNvCxnSpPr/>
          <p:nvPr/>
        </p:nvCxnSpPr>
        <p:spPr>
          <a:xfrm>
            <a:off x="65314" y="302079"/>
            <a:ext cx="993593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Metin kutusu 3">
            <a:extLst>
              <a:ext uri="{FF2B5EF4-FFF2-40B4-BE49-F238E27FC236}">
                <a16:creationId xmlns:a16="http://schemas.microsoft.com/office/drawing/2014/main" id="{5114180C-9615-64A5-B753-2FD380696E52}"/>
              </a:ext>
            </a:extLst>
          </p:cNvPr>
          <p:cNvSpPr txBox="1"/>
          <p:nvPr/>
        </p:nvSpPr>
        <p:spPr>
          <a:xfrm>
            <a:off x="1355276" y="461351"/>
            <a:ext cx="71276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TEDAVİDE NELERE DİKKAT ETMELİYİZ </a:t>
            </a:r>
            <a:r>
              <a:rPr lang="tr-TR" sz="2800" dirty="0">
                <a:solidFill>
                  <a:schemeClr val="accent6">
                    <a:lumMod val="50000"/>
                  </a:schemeClr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title" idx="4294967295"/>
          </p:nvPr>
        </p:nvSpPr>
        <p:spPr>
          <a:xfrm>
            <a:off x="1755321" y="318612"/>
            <a:ext cx="6296025" cy="94138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tr-TR" sz="4000" b="0" strike="noStrike" spc="-1" dirty="0">
                <a:solidFill>
                  <a:schemeClr val="accent6">
                    <a:lumMod val="5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SONUÇ</a:t>
            </a:r>
            <a:endParaRPr lang="tr-TR" sz="4400" b="0" strike="noStrike" spc="-1" dirty="0">
              <a:solidFill>
                <a:schemeClr val="accent6">
                  <a:lumMod val="50000"/>
                </a:schemeClr>
              </a:solidFill>
              <a:effectLst>
                <a:glow rad="38100">
                  <a:schemeClr val="bg1">
                    <a:lumMod val="65000"/>
                    <a:lumOff val="3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4" name="Dikdörtgen 263"/>
          <p:cNvSpPr/>
          <p:nvPr/>
        </p:nvSpPr>
        <p:spPr>
          <a:xfrm>
            <a:off x="539999" y="1259999"/>
            <a:ext cx="8990863" cy="380437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ü"/>
            </a:pPr>
            <a:endParaRPr lang="tr-TR" strike="noStrike" cap="all" spc="-1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684A2375-3721-CD99-9328-90B12A803C16}"/>
              </a:ext>
            </a:extLst>
          </p:cNvPr>
          <p:cNvSpPr txBox="1"/>
          <p:nvPr/>
        </p:nvSpPr>
        <p:spPr>
          <a:xfrm>
            <a:off x="549763" y="1685729"/>
            <a:ext cx="9232651" cy="2951577"/>
          </a:xfrm>
          <a:prstGeom prst="rect">
            <a:avLst/>
          </a:prstGeom>
          <a:noFill/>
          <a:ln w="12700">
            <a:solidFill>
              <a:schemeClr val="accent6">
                <a:lumMod val="50000"/>
              </a:schemeClr>
            </a:solidFill>
            <a:prstDash val="solid"/>
          </a:ln>
        </p:spPr>
        <p:txBody>
          <a:bodyPr wrap="square">
            <a:spAutoFit/>
          </a:bodyPr>
          <a:lstStyle/>
          <a:p>
            <a:pPr marL="34290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tr-TR" spc="-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tr-TR" spc="-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İMMOBİLİZASYON </a:t>
            </a:r>
            <a:endParaRPr lang="tr-TR" sz="1800" spc="-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endParaRPr lang="tr-TR" sz="1800" spc="-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tr-TR" sz="1800" u="sng" cap="all" spc="-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Hata payı çok az </a:t>
            </a:r>
            <a:r>
              <a:rPr lang="tr-TR" sz="1800" cap="all" spc="-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!! </a:t>
            </a:r>
            <a:endParaRPr lang="tr-TR" sz="1800" u="sng" cap="all" spc="-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endParaRPr lang="tr-TR" sz="1800" strike="noStrike" cap="all" spc="-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800" strike="noStrike" cap="all" spc="-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modern  TEKNOLOJİ </a:t>
            </a:r>
            <a:endParaRPr lang="tr-TR" sz="1800" strike="noStrike" cap="all" spc="-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800" strike="noStrike" cap="all" spc="-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İYİ </a:t>
            </a:r>
            <a:r>
              <a:rPr lang="en-US" sz="1800" strike="noStrike" cap="all" spc="-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ekİpman</a:t>
            </a:r>
            <a:endParaRPr lang="tr-TR" sz="1800" strike="noStrike" cap="all" spc="-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tr-TR" b="0" cap="all" spc="-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Koordine ekip</a:t>
            </a:r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endParaRPr lang="en-US" sz="1800" b="0" strike="noStrike" spc="-1" dirty="0">
              <a:latin typeface="Tw Cen MT" panose="020B0602020104020603" pitchFamily="34" charset="0"/>
            </a:endParaRPr>
          </a:p>
        </p:txBody>
      </p:sp>
      <p:cxnSp>
        <p:nvCxnSpPr>
          <p:cNvPr id="4" name="Düz Bağlayıcı 3">
            <a:extLst>
              <a:ext uri="{FF2B5EF4-FFF2-40B4-BE49-F238E27FC236}">
                <a16:creationId xmlns:a16="http://schemas.microsoft.com/office/drawing/2014/main" id="{11065999-A54D-C008-08A6-48898CFB942A}"/>
              </a:ext>
            </a:extLst>
          </p:cNvPr>
          <p:cNvCxnSpPr/>
          <p:nvPr/>
        </p:nvCxnSpPr>
        <p:spPr>
          <a:xfrm>
            <a:off x="65314" y="302079"/>
            <a:ext cx="993593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Yıldız: 5 Nokta 1">
            <a:extLst>
              <a:ext uri="{FF2B5EF4-FFF2-40B4-BE49-F238E27FC236}">
                <a16:creationId xmlns:a16="http://schemas.microsoft.com/office/drawing/2014/main" id="{F4F62215-E33D-E3CA-D382-E7ECB7C92AF0}"/>
              </a:ext>
            </a:extLst>
          </p:cNvPr>
          <p:cNvSpPr/>
          <p:nvPr/>
        </p:nvSpPr>
        <p:spPr>
          <a:xfrm>
            <a:off x="3138578" y="2076357"/>
            <a:ext cx="220435" cy="220435"/>
          </a:xfrm>
          <a:prstGeom prst="star5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6" name="Yıldız: 5 Nokta 5">
            <a:extLst>
              <a:ext uri="{FF2B5EF4-FFF2-40B4-BE49-F238E27FC236}">
                <a16:creationId xmlns:a16="http://schemas.microsoft.com/office/drawing/2014/main" id="{4D86D149-894A-CD97-5E7C-F98EB547EFCE}"/>
              </a:ext>
            </a:extLst>
          </p:cNvPr>
          <p:cNvSpPr/>
          <p:nvPr/>
        </p:nvSpPr>
        <p:spPr>
          <a:xfrm>
            <a:off x="3401785" y="2066370"/>
            <a:ext cx="220435" cy="220435"/>
          </a:xfrm>
          <a:prstGeom prst="star5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7" name="Sağ Ayraç 6">
            <a:extLst>
              <a:ext uri="{FF2B5EF4-FFF2-40B4-BE49-F238E27FC236}">
                <a16:creationId xmlns:a16="http://schemas.microsoft.com/office/drawing/2014/main" id="{80ECCCB7-28B1-65CA-D53B-D0D50578CF4E}"/>
              </a:ext>
            </a:extLst>
          </p:cNvPr>
          <p:cNvSpPr/>
          <p:nvPr/>
        </p:nvSpPr>
        <p:spPr>
          <a:xfrm>
            <a:off x="3502239" y="3295240"/>
            <a:ext cx="427682" cy="1052991"/>
          </a:xfrm>
          <a:custGeom>
            <a:avLst/>
            <a:gdLst>
              <a:gd name="connsiteX0" fmla="*/ 0 w 427682"/>
              <a:gd name="connsiteY0" fmla="*/ 0 h 1052991"/>
              <a:gd name="connsiteX1" fmla="*/ 213841 w 427682"/>
              <a:gd name="connsiteY1" fmla="*/ 35639 h 1052991"/>
              <a:gd name="connsiteX2" fmla="*/ 213841 w 427682"/>
              <a:gd name="connsiteY2" fmla="*/ 498523 h 1052991"/>
              <a:gd name="connsiteX3" fmla="*/ 427682 w 427682"/>
              <a:gd name="connsiteY3" fmla="*/ 534162 h 1052991"/>
              <a:gd name="connsiteX4" fmla="*/ 213841 w 427682"/>
              <a:gd name="connsiteY4" fmla="*/ 569801 h 1052991"/>
              <a:gd name="connsiteX5" fmla="*/ 213841 w 427682"/>
              <a:gd name="connsiteY5" fmla="*/ 1017352 h 1052991"/>
              <a:gd name="connsiteX6" fmla="*/ 0 w 427682"/>
              <a:gd name="connsiteY6" fmla="*/ 1052991 h 1052991"/>
              <a:gd name="connsiteX7" fmla="*/ 0 w 427682"/>
              <a:gd name="connsiteY7" fmla="*/ 515966 h 1052991"/>
              <a:gd name="connsiteX8" fmla="*/ 0 w 427682"/>
              <a:gd name="connsiteY8" fmla="*/ 0 h 1052991"/>
              <a:gd name="connsiteX0" fmla="*/ 0 w 427682"/>
              <a:gd name="connsiteY0" fmla="*/ 0 h 1052991"/>
              <a:gd name="connsiteX1" fmla="*/ 213841 w 427682"/>
              <a:gd name="connsiteY1" fmla="*/ 35639 h 1052991"/>
              <a:gd name="connsiteX2" fmla="*/ 213841 w 427682"/>
              <a:gd name="connsiteY2" fmla="*/ 498523 h 1052991"/>
              <a:gd name="connsiteX3" fmla="*/ 427682 w 427682"/>
              <a:gd name="connsiteY3" fmla="*/ 534162 h 1052991"/>
              <a:gd name="connsiteX4" fmla="*/ 213841 w 427682"/>
              <a:gd name="connsiteY4" fmla="*/ 569801 h 1052991"/>
              <a:gd name="connsiteX5" fmla="*/ 213841 w 427682"/>
              <a:gd name="connsiteY5" fmla="*/ 1017352 h 1052991"/>
              <a:gd name="connsiteX6" fmla="*/ 0 w 427682"/>
              <a:gd name="connsiteY6" fmla="*/ 1052991 h 1052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7682" h="1052991" stroke="0" extrusionOk="0">
                <a:moveTo>
                  <a:pt x="0" y="0"/>
                </a:moveTo>
                <a:cubicBezTo>
                  <a:pt x="119633" y="-2993"/>
                  <a:pt x="218246" y="16607"/>
                  <a:pt x="213841" y="35639"/>
                </a:cubicBezTo>
                <a:cubicBezTo>
                  <a:pt x="224594" y="246283"/>
                  <a:pt x="209442" y="347353"/>
                  <a:pt x="213841" y="498523"/>
                </a:cubicBezTo>
                <a:cubicBezTo>
                  <a:pt x="198395" y="517833"/>
                  <a:pt x="299495" y="520732"/>
                  <a:pt x="427682" y="534162"/>
                </a:cubicBezTo>
                <a:cubicBezTo>
                  <a:pt x="307633" y="532537"/>
                  <a:pt x="214766" y="548855"/>
                  <a:pt x="213841" y="569801"/>
                </a:cubicBezTo>
                <a:cubicBezTo>
                  <a:pt x="200140" y="765680"/>
                  <a:pt x="219770" y="891729"/>
                  <a:pt x="213841" y="1017352"/>
                </a:cubicBezTo>
                <a:cubicBezTo>
                  <a:pt x="224202" y="1053668"/>
                  <a:pt x="101640" y="1058886"/>
                  <a:pt x="0" y="1052991"/>
                </a:cubicBezTo>
                <a:cubicBezTo>
                  <a:pt x="25480" y="811095"/>
                  <a:pt x="17835" y="661699"/>
                  <a:pt x="0" y="515966"/>
                </a:cubicBezTo>
                <a:cubicBezTo>
                  <a:pt x="-17835" y="370233"/>
                  <a:pt x="-1605" y="171702"/>
                  <a:pt x="0" y="0"/>
                </a:cubicBezTo>
                <a:close/>
              </a:path>
              <a:path w="427682" h="1052991" fill="none" extrusionOk="0">
                <a:moveTo>
                  <a:pt x="0" y="0"/>
                </a:moveTo>
                <a:cubicBezTo>
                  <a:pt x="120757" y="3638"/>
                  <a:pt x="211624" y="17374"/>
                  <a:pt x="213841" y="35639"/>
                </a:cubicBezTo>
                <a:cubicBezTo>
                  <a:pt x="235938" y="253914"/>
                  <a:pt x="213659" y="275357"/>
                  <a:pt x="213841" y="498523"/>
                </a:cubicBezTo>
                <a:cubicBezTo>
                  <a:pt x="230764" y="504598"/>
                  <a:pt x="308298" y="545063"/>
                  <a:pt x="427682" y="534162"/>
                </a:cubicBezTo>
                <a:cubicBezTo>
                  <a:pt x="310962" y="538789"/>
                  <a:pt x="217567" y="549541"/>
                  <a:pt x="213841" y="569801"/>
                </a:cubicBezTo>
                <a:cubicBezTo>
                  <a:pt x="227840" y="715302"/>
                  <a:pt x="232565" y="884750"/>
                  <a:pt x="213841" y="1017352"/>
                </a:cubicBezTo>
                <a:cubicBezTo>
                  <a:pt x="214318" y="1017421"/>
                  <a:pt x="135900" y="1043442"/>
                  <a:pt x="0" y="1052991"/>
                </a:cubicBezTo>
              </a:path>
              <a:path w="427682" h="1052991" fill="none" stroke="0" extrusionOk="0">
                <a:moveTo>
                  <a:pt x="0" y="0"/>
                </a:moveTo>
                <a:cubicBezTo>
                  <a:pt x="113353" y="1161"/>
                  <a:pt x="216720" y="12965"/>
                  <a:pt x="213841" y="35639"/>
                </a:cubicBezTo>
                <a:cubicBezTo>
                  <a:pt x="234175" y="139766"/>
                  <a:pt x="235307" y="380321"/>
                  <a:pt x="213841" y="498523"/>
                </a:cubicBezTo>
                <a:cubicBezTo>
                  <a:pt x="235378" y="521795"/>
                  <a:pt x="314349" y="530239"/>
                  <a:pt x="427682" y="534162"/>
                </a:cubicBezTo>
                <a:cubicBezTo>
                  <a:pt x="311994" y="535220"/>
                  <a:pt x="214479" y="548900"/>
                  <a:pt x="213841" y="569801"/>
                </a:cubicBezTo>
                <a:cubicBezTo>
                  <a:pt x="207794" y="685465"/>
                  <a:pt x="231776" y="834188"/>
                  <a:pt x="213841" y="1017352"/>
                </a:cubicBezTo>
                <a:cubicBezTo>
                  <a:pt x="221232" y="1036681"/>
                  <a:pt x="119397" y="1070755"/>
                  <a:pt x="0" y="1052991"/>
                </a:cubicBezTo>
              </a:path>
            </a:pathLst>
          </a:custGeom>
          <a:ln w="28575">
            <a:solidFill>
              <a:srgbClr val="FF0000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3004768351">
                  <a:prstGeom prst="rightBrace">
                    <a:avLst>
                      <a:gd name="adj1" fmla="val 8333"/>
                      <a:gd name="adj2" fmla="val 50728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 dirty="0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A10CB178-D7BE-9CA3-DA78-12862042CF2B}"/>
              </a:ext>
            </a:extLst>
          </p:cNvPr>
          <p:cNvSpPr txBox="1"/>
          <p:nvPr/>
        </p:nvSpPr>
        <p:spPr>
          <a:xfrm>
            <a:off x="3939685" y="3590902"/>
            <a:ext cx="30697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i="1" u="sng" cap="all" spc="-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KALİTELİ TEDAVİ</a:t>
            </a:r>
            <a:endParaRPr lang="tr-TR" sz="2400" i="1" u="sng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PlaceHolder 1"/>
          <p:cNvSpPr>
            <a:spLocks noGrp="1"/>
          </p:cNvSpPr>
          <p:nvPr>
            <p:ph idx="4294967295"/>
          </p:nvPr>
        </p:nvSpPr>
        <p:spPr>
          <a:xfrm>
            <a:off x="3246438" y="2160588"/>
            <a:ext cx="6834187" cy="14351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strike="noStrike" spc="-1">
                <a:latin typeface="Arial"/>
              </a:rPr>
              <a:t> </a:t>
            </a:r>
          </a:p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strike="noStrike" spc="-1">
              <a:latin typeface="Arial"/>
            </a:endParaRPr>
          </a:p>
        </p:txBody>
      </p:sp>
      <p:sp>
        <p:nvSpPr>
          <p:cNvPr id="266" name="Dikdörtgen 265"/>
          <p:cNvSpPr/>
          <p:nvPr/>
        </p:nvSpPr>
        <p:spPr>
          <a:xfrm>
            <a:off x="1915071" y="2160588"/>
            <a:ext cx="6395760" cy="1241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tr-TR" sz="6000" b="0" i="1" strike="noStrike" cap="all" spc="-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 </a:t>
            </a:r>
            <a:r>
              <a:rPr lang="en-US" sz="6000" b="0" i="1" strike="noStrike" cap="all" spc="-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TEŞEKKÜRLER...</a:t>
            </a:r>
            <a:endParaRPr lang="tr-TR" sz="6000" b="0" i="1" strike="noStrike" spc="-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" name="Düz Bağlayıcı 1">
            <a:extLst>
              <a:ext uri="{FF2B5EF4-FFF2-40B4-BE49-F238E27FC236}">
                <a16:creationId xmlns:a16="http://schemas.microsoft.com/office/drawing/2014/main" id="{33033DF2-057F-C80B-33A2-28836968D8F3}"/>
              </a:ext>
            </a:extLst>
          </p:cNvPr>
          <p:cNvCxnSpPr/>
          <p:nvPr/>
        </p:nvCxnSpPr>
        <p:spPr>
          <a:xfrm>
            <a:off x="65314" y="302079"/>
            <a:ext cx="993593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ğ Gözü">
  <a:themeElements>
    <a:clrScheme name="Ağ Gözü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Ağ Gözü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ğ Gözü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4284</TotalTime>
  <Words>190</Words>
  <Application>Microsoft Office PowerPoint</Application>
  <PresentationFormat>Özel</PresentationFormat>
  <Paragraphs>127</Paragraphs>
  <Slides>14</Slides>
  <Notes>2</Notes>
  <HiddenSlides>0</HiddenSlides>
  <MMClips>4</MMClips>
  <ScaleCrop>false</ScaleCrop>
  <HeadingPairs>
    <vt:vector size="6" baseType="variant">
      <vt:variant>
        <vt:lpstr>Kullanılan Yazı Tipleri</vt:lpstr>
      </vt:variant>
      <vt:variant>
        <vt:i4>9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14</vt:i4>
      </vt:variant>
    </vt:vector>
  </HeadingPairs>
  <TitlesOfParts>
    <vt:vector size="25" baseType="lpstr">
      <vt:lpstr>Aptos</vt:lpstr>
      <vt:lpstr>Arial</vt:lpstr>
      <vt:lpstr>Calibri</vt:lpstr>
      <vt:lpstr>Century Gothic</vt:lpstr>
      <vt:lpstr>Segoe UI Symbol</vt:lpstr>
      <vt:lpstr>Symbol</vt:lpstr>
      <vt:lpstr>Times New Roman</vt:lpstr>
      <vt:lpstr>Tw Cen MT</vt:lpstr>
      <vt:lpstr>Wingdings</vt:lpstr>
      <vt:lpstr>Office Theme</vt:lpstr>
      <vt:lpstr>Ağ Gözü</vt:lpstr>
      <vt:lpstr>SRS–SBRT uygulamalarında lİnaK tabanlı İş akışı ve rtt’nİn rolü</vt:lpstr>
      <vt:lpstr>   SUNUM AKIŞI</vt:lpstr>
      <vt:lpstr> Srs-sbrt genel bakış</vt:lpstr>
      <vt:lpstr>PowerPoint Sunusu</vt:lpstr>
      <vt:lpstr>  MODERN LİNAKLARDAN KASTIMIZ NEDİR ?</vt:lpstr>
      <vt:lpstr>              tekniker gözü İle Günlük cihaz qa</vt:lpstr>
      <vt:lpstr>PowerPoint Sunusu</vt:lpstr>
      <vt:lpstr>PowerPoint Sunusu</vt:lpstr>
      <vt:lpstr>TEKNİKER GÖZÜ İLE SRS &amp; SBRT </vt:lpstr>
      <vt:lpstr>PowerPoint Sunusu</vt:lpstr>
      <vt:lpstr>TEKNİKER GÖZÜ İLE SRS &amp; SBRT </vt:lpstr>
      <vt:lpstr>PowerPoint Sunusu</vt:lpstr>
      <vt:lpstr>SONUÇ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SRS – SBRT uygulamalarında lİnaK tabanlı İş akışı ve rtt’nİn rolü</dc:title>
  <dc:subject/>
  <dc:creator>Planlama Bilgisayarı</dc:creator>
  <dc:description/>
  <cp:lastModifiedBy>murat</cp:lastModifiedBy>
  <cp:revision>86</cp:revision>
  <dcterms:created xsi:type="dcterms:W3CDTF">2024-04-28T11:29:49Z</dcterms:created>
  <dcterms:modified xsi:type="dcterms:W3CDTF">2024-05-13T07:10:16Z</dcterms:modified>
  <dc:language>tr-TR</dc:language>
</cp:coreProperties>
</file>