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1387" r:id="rId3"/>
    <p:sldId id="1381" r:id="rId4"/>
    <p:sldId id="1386" r:id="rId5"/>
    <p:sldId id="1352" r:id="rId6"/>
    <p:sldId id="1356" r:id="rId7"/>
    <p:sldId id="314" r:id="rId8"/>
    <p:sldId id="1366" r:id="rId9"/>
    <p:sldId id="1377" r:id="rId10"/>
    <p:sldId id="1368" r:id="rId11"/>
    <p:sldId id="259" r:id="rId12"/>
    <p:sldId id="1365" r:id="rId13"/>
    <p:sldId id="1370" r:id="rId14"/>
    <p:sldId id="1379" r:id="rId15"/>
    <p:sldId id="1384" r:id="rId16"/>
    <p:sldId id="1378" r:id="rId17"/>
    <p:sldId id="1382" r:id="rId18"/>
    <p:sldId id="1385" r:id="rId19"/>
    <p:sldId id="1372" r:id="rId20"/>
    <p:sldId id="1380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5FFC7C-582A-4A79-9160-39665A7880DD}" v="6" dt="2024-05-09T00:04:32.969"/>
    <p1510:client id="{A9094559-117D-4999-AF0D-A2D822F5013B}" v="1" dt="2024-05-08T21:05:35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83399" autoAdjust="0"/>
  </p:normalViewPr>
  <p:slideViewPr>
    <p:cSldViewPr snapToGrid="0">
      <p:cViewPr varScale="1">
        <p:scale>
          <a:sx n="69" d="100"/>
          <a:sy n="69" d="100"/>
        </p:scale>
        <p:origin x="12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nan Şafek" userId="8a3cfb0fdb3cd06d" providerId="LiveId" clId="{555FFC7C-582A-4A79-9160-39665A7880DD}"/>
    <pc:docChg chg="custSel modSld">
      <pc:chgData name="Adnan Şafek" userId="8a3cfb0fdb3cd06d" providerId="LiveId" clId="{555FFC7C-582A-4A79-9160-39665A7880DD}" dt="2024-05-08T23:47:17.196" v="0" actId="27636"/>
      <pc:docMkLst>
        <pc:docMk/>
      </pc:docMkLst>
      <pc:sldChg chg="modSp mod">
        <pc:chgData name="Adnan Şafek" userId="8a3cfb0fdb3cd06d" providerId="LiveId" clId="{555FFC7C-582A-4A79-9160-39665A7880DD}" dt="2024-05-08T23:47:17.196" v="0" actId="27636"/>
        <pc:sldMkLst>
          <pc:docMk/>
          <pc:sldMk cId="702825660" sldId="274"/>
        </pc:sldMkLst>
        <pc:spChg chg="mod">
          <ac:chgData name="Adnan Şafek" userId="8a3cfb0fdb3cd06d" providerId="LiveId" clId="{555FFC7C-582A-4A79-9160-39665A7880DD}" dt="2024-05-08T23:47:17.196" v="0" actId="27636"/>
          <ac:spMkLst>
            <pc:docMk/>
            <pc:sldMk cId="702825660" sldId="274"/>
            <ac:spMk id="3" creationId="{C45D9BAD-BD79-594F-E4C1-ED0469F7F680}"/>
          </ac:spMkLst>
        </pc:spChg>
      </pc:sldChg>
    </pc:docChg>
  </pc:docChgLst>
  <pc:docChgLst>
    <pc:chgData name="Adnan Şafek" userId="8a3cfb0fdb3cd06d" providerId="LiveId" clId="{704A3EA6-B6E8-44AA-906B-B4B9C94F1337}"/>
    <pc:docChg chg="custSel addSld modSld sldOrd">
      <pc:chgData name="Adnan Şafek" userId="8a3cfb0fdb3cd06d" providerId="LiveId" clId="{704A3EA6-B6E8-44AA-906B-B4B9C94F1337}" dt="2024-04-13T23:27:30.706" v="222"/>
      <pc:docMkLst>
        <pc:docMk/>
      </pc:docMkLst>
      <pc:sldChg chg="modSp new mod">
        <pc:chgData name="Adnan Şafek" userId="8a3cfb0fdb3cd06d" providerId="LiveId" clId="{704A3EA6-B6E8-44AA-906B-B4B9C94F1337}" dt="2024-04-13T23:23:07.769" v="142" actId="20577"/>
        <pc:sldMkLst>
          <pc:docMk/>
          <pc:sldMk cId="1205504719" sldId="256"/>
        </pc:sldMkLst>
        <pc:spChg chg="mod">
          <ac:chgData name="Adnan Şafek" userId="8a3cfb0fdb3cd06d" providerId="LiveId" clId="{704A3EA6-B6E8-44AA-906B-B4B9C94F1337}" dt="2024-04-13T19:31:25.167" v="39" actId="1076"/>
          <ac:spMkLst>
            <pc:docMk/>
            <pc:sldMk cId="1205504719" sldId="256"/>
            <ac:spMk id="2" creationId="{0EF17158-98B2-6640-4B5E-A11AA4BAB383}"/>
          </ac:spMkLst>
        </pc:spChg>
        <pc:spChg chg="mod">
          <ac:chgData name="Adnan Şafek" userId="8a3cfb0fdb3cd06d" providerId="LiveId" clId="{704A3EA6-B6E8-44AA-906B-B4B9C94F1337}" dt="2024-04-13T23:23:07.769" v="142" actId="20577"/>
          <ac:spMkLst>
            <pc:docMk/>
            <pc:sldMk cId="1205504719" sldId="256"/>
            <ac:spMk id="3" creationId="{FD2C1D1F-15F9-B63C-3350-97DEDCE4877C}"/>
          </ac:spMkLst>
        </pc:spChg>
      </pc:sldChg>
      <pc:sldChg chg="modSp new mod">
        <pc:chgData name="Adnan Şafek" userId="8a3cfb0fdb3cd06d" providerId="LiveId" clId="{704A3EA6-B6E8-44AA-906B-B4B9C94F1337}" dt="2024-04-13T23:24:27.480" v="220" actId="20577"/>
        <pc:sldMkLst>
          <pc:docMk/>
          <pc:sldMk cId="4198010807" sldId="257"/>
        </pc:sldMkLst>
        <pc:spChg chg="mod">
          <ac:chgData name="Adnan Şafek" userId="8a3cfb0fdb3cd06d" providerId="LiveId" clId="{704A3EA6-B6E8-44AA-906B-B4B9C94F1337}" dt="2024-04-13T23:24:27.480" v="220" actId="20577"/>
          <ac:spMkLst>
            <pc:docMk/>
            <pc:sldMk cId="4198010807" sldId="257"/>
            <ac:spMk id="3" creationId="{757368EC-B29F-9F92-3B70-E46F5E7F641F}"/>
          </ac:spMkLst>
        </pc:spChg>
      </pc:sldChg>
      <pc:sldChg chg="new ord">
        <pc:chgData name="Adnan Şafek" userId="8a3cfb0fdb3cd06d" providerId="LiveId" clId="{704A3EA6-B6E8-44AA-906B-B4B9C94F1337}" dt="2024-04-13T23:27:30.706" v="222"/>
        <pc:sldMkLst>
          <pc:docMk/>
          <pc:sldMk cId="740562625" sldId="258"/>
        </pc:sldMkLst>
      </pc:sldChg>
    </pc:docChg>
  </pc:docChgLst>
  <pc:docChgLst>
    <pc:chgData name="Adnan Şafek" userId="8a3cfb0fdb3cd06d" providerId="LiveId" clId="{A9094559-117D-4999-AF0D-A2D822F5013B}"/>
    <pc:docChg chg="modSld">
      <pc:chgData name="Adnan Şafek" userId="8a3cfb0fdb3cd06d" providerId="LiveId" clId="{A9094559-117D-4999-AF0D-A2D822F5013B}" dt="2024-05-08T21:05:25.675" v="31" actId="20577"/>
      <pc:docMkLst>
        <pc:docMk/>
      </pc:docMkLst>
      <pc:sldChg chg="modSp mod">
        <pc:chgData name="Adnan Şafek" userId="8a3cfb0fdb3cd06d" providerId="LiveId" clId="{A9094559-117D-4999-AF0D-A2D822F5013B}" dt="2024-05-08T21:05:25.675" v="31" actId="20577"/>
        <pc:sldMkLst>
          <pc:docMk/>
          <pc:sldMk cId="740562625" sldId="258"/>
        </pc:sldMkLst>
        <pc:spChg chg="mod">
          <ac:chgData name="Adnan Şafek" userId="8a3cfb0fdb3cd06d" providerId="LiveId" clId="{A9094559-117D-4999-AF0D-A2D822F5013B}" dt="2024-05-08T21:05:25.675" v="31" actId="20577"/>
          <ac:spMkLst>
            <pc:docMk/>
            <pc:sldMk cId="740562625" sldId="258"/>
            <ac:spMk id="2" creationId="{5D0C9922-A031-4435-B78D-C6691AA22E4A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4EAE65-09EA-4E10-A8F8-B6F19268682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85ABA-1F2C-4446-B33E-8CFE61249F85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Klinik ve Meslekte Uzmanlaşma</a:t>
          </a:r>
          <a:endParaRPr lang="en-US" dirty="0"/>
        </a:p>
      </dgm:t>
    </dgm:pt>
    <dgm:pt modelId="{D1878E96-571D-46A0-A77E-6CE58BD85B03}" type="parTrans" cxnId="{F05E8400-BFD5-4D52-BBB8-14B088D97411}">
      <dgm:prSet/>
      <dgm:spPr/>
      <dgm:t>
        <a:bodyPr/>
        <a:lstStyle/>
        <a:p>
          <a:endParaRPr lang="en-US"/>
        </a:p>
      </dgm:t>
    </dgm:pt>
    <dgm:pt modelId="{40211577-84B2-497A-8934-1FEE028C46F7}" type="sibTrans" cxnId="{F05E8400-BFD5-4D52-BBB8-14B088D9741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111FE13-EC30-4232-A089-8F94A2E31B84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Mesleki Liderlik ve Süpervizörlük</a:t>
          </a:r>
          <a:endParaRPr lang="en-US" dirty="0"/>
        </a:p>
      </dgm:t>
    </dgm:pt>
    <dgm:pt modelId="{B33BB0C6-3538-44FD-BE37-D940FA4F0FA1}" type="parTrans" cxnId="{0B0A870C-3C68-42B2-AACC-9E47109BBA91}">
      <dgm:prSet/>
      <dgm:spPr/>
      <dgm:t>
        <a:bodyPr/>
        <a:lstStyle/>
        <a:p>
          <a:endParaRPr lang="en-US"/>
        </a:p>
      </dgm:t>
    </dgm:pt>
    <dgm:pt modelId="{190A8B28-5299-4F60-B4CF-EBA3F0410A19}" type="sibTrans" cxnId="{0B0A870C-3C68-42B2-AACC-9E47109BBA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5AE89B4-2FD2-4559-ABE9-86333DECDC72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Eğitim, Öğretim ve  Mesleki Gelişim</a:t>
          </a:r>
          <a:endParaRPr lang="en-US" dirty="0"/>
        </a:p>
      </dgm:t>
    </dgm:pt>
    <dgm:pt modelId="{7E105309-CE0B-4A7A-8373-217F14278387}" type="parTrans" cxnId="{913C115F-5B52-47E6-AADA-5E7960DFEDF4}">
      <dgm:prSet/>
      <dgm:spPr/>
      <dgm:t>
        <a:bodyPr/>
        <a:lstStyle/>
        <a:p>
          <a:endParaRPr lang="en-US"/>
        </a:p>
      </dgm:t>
    </dgm:pt>
    <dgm:pt modelId="{04A385DD-1B2F-401B-BC73-119683C38629}" type="sibTrans" cxnId="{913C115F-5B52-47E6-AADA-5E7960DFEDF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9B3EA0F-4D2C-4B7A-AF0C-2B9BD777BC41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dirty="0"/>
            <a:t>RT Pratiğinin Geliştirilmesi, Araştırma ve Değerlendirme</a:t>
          </a:r>
          <a:endParaRPr lang="en-US" dirty="0"/>
        </a:p>
      </dgm:t>
    </dgm:pt>
    <dgm:pt modelId="{50CF2554-4CC6-4254-B061-4BA2B10254A4}" type="parTrans" cxnId="{F25AF11D-00EF-4476-9154-AF5B166DE373}">
      <dgm:prSet/>
      <dgm:spPr/>
      <dgm:t>
        <a:bodyPr/>
        <a:lstStyle/>
        <a:p>
          <a:endParaRPr lang="en-US"/>
        </a:p>
      </dgm:t>
    </dgm:pt>
    <dgm:pt modelId="{C98AA293-5B23-421C-8FBA-C78345DB08D5}" type="sibTrans" cxnId="{F25AF11D-00EF-4476-9154-AF5B166DE373}">
      <dgm:prSet/>
      <dgm:spPr/>
      <dgm:t>
        <a:bodyPr/>
        <a:lstStyle/>
        <a:p>
          <a:endParaRPr lang="en-US"/>
        </a:p>
      </dgm:t>
    </dgm:pt>
    <dgm:pt modelId="{5028E819-FF52-4CD9-A554-CF0393D37FAD}" type="pres">
      <dgm:prSet presAssocID="{B64EAE65-09EA-4E10-A8F8-B6F19268682B}" presName="root" presStyleCnt="0">
        <dgm:presLayoutVars>
          <dgm:dir/>
          <dgm:resizeHandles val="exact"/>
        </dgm:presLayoutVars>
      </dgm:prSet>
      <dgm:spPr/>
    </dgm:pt>
    <dgm:pt modelId="{55234339-D4D9-41B4-A6B3-22D045C987A6}" type="pres">
      <dgm:prSet presAssocID="{B64EAE65-09EA-4E10-A8F8-B6F19268682B}" presName="container" presStyleCnt="0">
        <dgm:presLayoutVars>
          <dgm:dir/>
          <dgm:resizeHandles val="exact"/>
        </dgm:presLayoutVars>
      </dgm:prSet>
      <dgm:spPr/>
    </dgm:pt>
    <dgm:pt modelId="{6B723167-E446-495B-9B03-A28EAB3DE411}" type="pres">
      <dgm:prSet presAssocID="{24C85ABA-1F2C-4446-B33E-8CFE61249F85}" presName="compNode" presStyleCnt="0"/>
      <dgm:spPr/>
    </dgm:pt>
    <dgm:pt modelId="{BBFFB805-8412-4F6B-AE59-C69A64D1F55D}" type="pres">
      <dgm:prSet presAssocID="{24C85ABA-1F2C-4446-B33E-8CFE61249F85}" presName="iconBgRect" presStyleLbl="bgShp" presStyleIdx="0" presStyleCnt="4"/>
      <dgm:spPr/>
    </dgm:pt>
    <dgm:pt modelId="{F8AA0777-1861-4741-819F-96D4AA5AEDDF}" type="pres">
      <dgm:prSet presAssocID="{24C85ABA-1F2C-4446-B33E-8CFE61249F8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oskop"/>
        </a:ext>
      </dgm:extLst>
    </dgm:pt>
    <dgm:pt modelId="{EF970809-2E1D-408F-B562-B614BAE3DE15}" type="pres">
      <dgm:prSet presAssocID="{24C85ABA-1F2C-4446-B33E-8CFE61249F85}" presName="spaceRect" presStyleCnt="0"/>
      <dgm:spPr/>
    </dgm:pt>
    <dgm:pt modelId="{3B1861D6-A9BE-4B67-9B45-13A053A22962}" type="pres">
      <dgm:prSet presAssocID="{24C85ABA-1F2C-4446-B33E-8CFE61249F85}" presName="textRect" presStyleLbl="revTx" presStyleIdx="0" presStyleCnt="4">
        <dgm:presLayoutVars>
          <dgm:chMax val="1"/>
          <dgm:chPref val="1"/>
        </dgm:presLayoutVars>
      </dgm:prSet>
      <dgm:spPr/>
    </dgm:pt>
    <dgm:pt modelId="{E6772503-4699-4752-ABF5-FBE9A0E71A51}" type="pres">
      <dgm:prSet presAssocID="{40211577-84B2-497A-8934-1FEE028C46F7}" presName="sibTrans" presStyleLbl="sibTrans2D1" presStyleIdx="0" presStyleCnt="0"/>
      <dgm:spPr/>
    </dgm:pt>
    <dgm:pt modelId="{6DEFAA3D-9FEA-4A4C-9E36-FE21FF28A059}" type="pres">
      <dgm:prSet presAssocID="{4111FE13-EC30-4232-A089-8F94A2E31B84}" presName="compNode" presStyleCnt="0"/>
      <dgm:spPr/>
    </dgm:pt>
    <dgm:pt modelId="{F9BA28CE-883D-4946-8878-D535F2A6FC56}" type="pres">
      <dgm:prSet presAssocID="{4111FE13-EC30-4232-A089-8F94A2E31B84}" presName="iconBgRect" presStyleLbl="bgShp" presStyleIdx="1" presStyleCnt="4"/>
      <dgm:spPr/>
    </dgm:pt>
    <dgm:pt modelId="{5260047C-410D-4E7D-8DE7-61D6762E279C}" type="pres">
      <dgm:prSet presAssocID="{4111FE13-EC30-4232-A089-8F94A2E31B8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kalaşma"/>
        </a:ext>
      </dgm:extLst>
    </dgm:pt>
    <dgm:pt modelId="{2970F17C-2FB1-432A-A958-5BF5F5DED01C}" type="pres">
      <dgm:prSet presAssocID="{4111FE13-EC30-4232-A089-8F94A2E31B84}" presName="spaceRect" presStyleCnt="0"/>
      <dgm:spPr/>
    </dgm:pt>
    <dgm:pt modelId="{47778C29-7608-4C5F-BB43-5F348021ACA8}" type="pres">
      <dgm:prSet presAssocID="{4111FE13-EC30-4232-A089-8F94A2E31B84}" presName="textRect" presStyleLbl="revTx" presStyleIdx="1" presStyleCnt="4">
        <dgm:presLayoutVars>
          <dgm:chMax val="1"/>
          <dgm:chPref val="1"/>
        </dgm:presLayoutVars>
      </dgm:prSet>
      <dgm:spPr/>
    </dgm:pt>
    <dgm:pt modelId="{CEFEA921-7F11-4D7E-89D5-620BC95C9ECE}" type="pres">
      <dgm:prSet presAssocID="{190A8B28-5299-4F60-B4CF-EBA3F0410A19}" presName="sibTrans" presStyleLbl="sibTrans2D1" presStyleIdx="0" presStyleCnt="0"/>
      <dgm:spPr/>
    </dgm:pt>
    <dgm:pt modelId="{4BD78869-AC96-41EF-8C7E-5D999E7658E2}" type="pres">
      <dgm:prSet presAssocID="{65AE89B4-2FD2-4559-ABE9-86333DECDC72}" presName="compNode" presStyleCnt="0"/>
      <dgm:spPr/>
    </dgm:pt>
    <dgm:pt modelId="{BC92E6D7-A7E9-42B7-884B-77C0BE1376B6}" type="pres">
      <dgm:prSet presAssocID="{65AE89B4-2FD2-4559-ABE9-86333DECDC72}" presName="iconBgRect" presStyleLbl="bgShp" presStyleIdx="2" presStyleCnt="4"/>
      <dgm:spPr/>
    </dgm:pt>
    <dgm:pt modelId="{8F9F1F6F-4A78-4317-8A3A-90E60CA0C429}" type="pres">
      <dgm:prSet presAssocID="{65AE89B4-2FD2-4559-ABE9-86333DECDC7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E27A9B42-3B2F-4A6F-AA4C-8F96DC82CFBD}" type="pres">
      <dgm:prSet presAssocID="{65AE89B4-2FD2-4559-ABE9-86333DECDC72}" presName="spaceRect" presStyleCnt="0"/>
      <dgm:spPr/>
    </dgm:pt>
    <dgm:pt modelId="{C4062A76-0A63-434B-BE09-4FB609FF836E}" type="pres">
      <dgm:prSet presAssocID="{65AE89B4-2FD2-4559-ABE9-86333DECDC72}" presName="textRect" presStyleLbl="revTx" presStyleIdx="2" presStyleCnt="4">
        <dgm:presLayoutVars>
          <dgm:chMax val="1"/>
          <dgm:chPref val="1"/>
        </dgm:presLayoutVars>
      </dgm:prSet>
      <dgm:spPr/>
    </dgm:pt>
    <dgm:pt modelId="{D9DEF082-4D01-49FB-B3D3-1507282AF584}" type="pres">
      <dgm:prSet presAssocID="{04A385DD-1B2F-401B-BC73-119683C38629}" presName="sibTrans" presStyleLbl="sibTrans2D1" presStyleIdx="0" presStyleCnt="0"/>
      <dgm:spPr/>
    </dgm:pt>
    <dgm:pt modelId="{8AE4E896-B71C-4BE8-8308-AF6186724FC3}" type="pres">
      <dgm:prSet presAssocID="{09B3EA0F-4D2C-4B7A-AF0C-2B9BD777BC41}" presName="compNode" presStyleCnt="0"/>
      <dgm:spPr/>
    </dgm:pt>
    <dgm:pt modelId="{FD3D6050-4DC1-4D58-A3E3-9F4A920FD2E9}" type="pres">
      <dgm:prSet presAssocID="{09B3EA0F-4D2C-4B7A-AF0C-2B9BD777BC41}" presName="iconBgRect" presStyleLbl="bgShp" presStyleIdx="3" presStyleCnt="4"/>
      <dgm:spPr/>
    </dgm:pt>
    <dgm:pt modelId="{18736852-A7DE-4D97-A144-1CAE82BE5478}" type="pres">
      <dgm:prSet presAssocID="{09B3EA0F-4D2C-4B7A-AF0C-2B9BD777BC4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03AF2322-744E-4A69-A8D4-F99DE2625117}" type="pres">
      <dgm:prSet presAssocID="{09B3EA0F-4D2C-4B7A-AF0C-2B9BD777BC41}" presName="spaceRect" presStyleCnt="0"/>
      <dgm:spPr/>
    </dgm:pt>
    <dgm:pt modelId="{03767B13-4BB8-488A-BB1A-9C90A9D9DA70}" type="pres">
      <dgm:prSet presAssocID="{09B3EA0F-4D2C-4B7A-AF0C-2B9BD777BC4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05E8400-BFD5-4D52-BBB8-14B088D97411}" srcId="{B64EAE65-09EA-4E10-A8F8-B6F19268682B}" destId="{24C85ABA-1F2C-4446-B33E-8CFE61249F85}" srcOrd="0" destOrd="0" parTransId="{D1878E96-571D-46A0-A77E-6CE58BD85B03}" sibTransId="{40211577-84B2-497A-8934-1FEE028C46F7}"/>
    <dgm:cxn modelId="{0B0A870C-3C68-42B2-AACC-9E47109BBA91}" srcId="{B64EAE65-09EA-4E10-A8F8-B6F19268682B}" destId="{4111FE13-EC30-4232-A089-8F94A2E31B84}" srcOrd="1" destOrd="0" parTransId="{B33BB0C6-3538-44FD-BE37-D940FA4F0FA1}" sibTransId="{190A8B28-5299-4F60-B4CF-EBA3F0410A19}"/>
    <dgm:cxn modelId="{3EC6CB17-1599-4C02-882A-1F5DC0069FF5}" type="presOf" srcId="{24C85ABA-1F2C-4446-B33E-8CFE61249F85}" destId="{3B1861D6-A9BE-4B67-9B45-13A053A22962}" srcOrd="0" destOrd="0" presId="urn:microsoft.com/office/officeart/2018/2/layout/IconCircleList"/>
    <dgm:cxn modelId="{F25AF11D-00EF-4476-9154-AF5B166DE373}" srcId="{B64EAE65-09EA-4E10-A8F8-B6F19268682B}" destId="{09B3EA0F-4D2C-4B7A-AF0C-2B9BD777BC41}" srcOrd="3" destOrd="0" parTransId="{50CF2554-4CC6-4254-B061-4BA2B10254A4}" sibTransId="{C98AA293-5B23-421C-8FBA-C78345DB08D5}"/>
    <dgm:cxn modelId="{6479C31E-9A52-46C7-8169-54E9DDC051E8}" type="presOf" srcId="{40211577-84B2-497A-8934-1FEE028C46F7}" destId="{E6772503-4699-4752-ABF5-FBE9A0E71A51}" srcOrd="0" destOrd="0" presId="urn:microsoft.com/office/officeart/2018/2/layout/IconCircleList"/>
    <dgm:cxn modelId="{913C115F-5B52-47E6-AADA-5E7960DFEDF4}" srcId="{B64EAE65-09EA-4E10-A8F8-B6F19268682B}" destId="{65AE89B4-2FD2-4559-ABE9-86333DECDC72}" srcOrd="2" destOrd="0" parTransId="{7E105309-CE0B-4A7A-8373-217F14278387}" sibTransId="{04A385DD-1B2F-401B-BC73-119683C38629}"/>
    <dgm:cxn modelId="{C8B99645-2742-4F71-9864-50E246A47139}" type="presOf" srcId="{B64EAE65-09EA-4E10-A8F8-B6F19268682B}" destId="{5028E819-FF52-4CD9-A554-CF0393D37FAD}" srcOrd="0" destOrd="0" presId="urn:microsoft.com/office/officeart/2018/2/layout/IconCircleList"/>
    <dgm:cxn modelId="{12DE3754-78AF-4C87-AE83-8B1A3D661D6C}" type="presOf" srcId="{65AE89B4-2FD2-4559-ABE9-86333DECDC72}" destId="{C4062A76-0A63-434B-BE09-4FB609FF836E}" srcOrd="0" destOrd="0" presId="urn:microsoft.com/office/officeart/2018/2/layout/IconCircleList"/>
    <dgm:cxn modelId="{78F9BD79-6894-434B-A213-EAF7B664AEA2}" type="presOf" srcId="{09B3EA0F-4D2C-4B7A-AF0C-2B9BD777BC41}" destId="{03767B13-4BB8-488A-BB1A-9C90A9D9DA70}" srcOrd="0" destOrd="0" presId="urn:microsoft.com/office/officeart/2018/2/layout/IconCircleList"/>
    <dgm:cxn modelId="{12947C7C-A69B-4088-8AFC-212870984CF7}" type="presOf" srcId="{190A8B28-5299-4F60-B4CF-EBA3F0410A19}" destId="{CEFEA921-7F11-4D7E-89D5-620BC95C9ECE}" srcOrd="0" destOrd="0" presId="urn:microsoft.com/office/officeart/2018/2/layout/IconCircleList"/>
    <dgm:cxn modelId="{3B67079C-8CFB-41BD-8F60-9CA63FD29BFD}" type="presOf" srcId="{4111FE13-EC30-4232-A089-8F94A2E31B84}" destId="{47778C29-7608-4C5F-BB43-5F348021ACA8}" srcOrd="0" destOrd="0" presId="urn:microsoft.com/office/officeart/2018/2/layout/IconCircleList"/>
    <dgm:cxn modelId="{DDBD129F-3A9D-499E-BC8D-C6F6AD3835B2}" type="presOf" srcId="{04A385DD-1B2F-401B-BC73-119683C38629}" destId="{D9DEF082-4D01-49FB-B3D3-1507282AF584}" srcOrd="0" destOrd="0" presId="urn:microsoft.com/office/officeart/2018/2/layout/IconCircleList"/>
    <dgm:cxn modelId="{3D523625-DF6F-42EC-8D7D-A6F3DF396971}" type="presParOf" srcId="{5028E819-FF52-4CD9-A554-CF0393D37FAD}" destId="{55234339-D4D9-41B4-A6B3-22D045C987A6}" srcOrd="0" destOrd="0" presId="urn:microsoft.com/office/officeart/2018/2/layout/IconCircleList"/>
    <dgm:cxn modelId="{CB2BF649-0D24-4F1D-BD7F-8C4F7B370C24}" type="presParOf" srcId="{55234339-D4D9-41B4-A6B3-22D045C987A6}" destId="{6B723167-E446-495B-9B03-A28EAB3DE411}" srcOrd="0" destOrd="0" presId="urn:microsoft.com/office/officeart/2018/2/layout/IconCircleList"/>
    <dgm:cxn modelId="{80F6940B-E625-42F2-932D-7F1C6A841C39}" type="presParOf" srcId="{6B723167-E446-495B-9B03-A28EAB3DE411}" destId="{BBFFB805-8412-4F6B-AE59-C69A64D1F55D}" srcOrd="0" destOrd="0" presId="urn:microsoft.com/office/officeart/2018/2/layout/IconCircleList"/>
    <dgm:cxn modelId="{EFB875B0-9272-46F0-A7A2-7B6C1788EB38}" type="presParOf" srcId="{6B723167-E446-495B-9B03-A28EAB3DE411}" destId="{F8AA0777-1861-4741-819F-96D4AA5AEDDF}" srcOrd="1" destOrd="0" presId="urn:microsoft.com/office/officeart/2018/2/layout/IconCircleList"/>
    <dgm:cxn modelId="{2FE6144B-9FCE-4DDC-96AF-303F4D34B522}" type="presParOf" srcId="{6B723167-E446-495B-9B03-A28EAB3DE411}" destId="{EF970809-2E1D-408F-B562-B614BAE3DE15}" srcOrd="2" destOrd="0" presId="urn:microsoft.com/office/officeart/2018/2/layout/IconCircleList"/>
    <dgm:cxn modelId="{CBDA98CE-6D6B-4CAB-8AEA-4FBC7894AB26}" type="presParOf" srcId="{6B723167-E446-495B-9B03-A28EAB3DE411}" destId="{3B1861D6-A9BE-4B67-9B45-13A053A22962}" srcOrd="3" destOrd="0" presId="urn:microsoft.com/office/officeart/2018/2/layout/IconCircleList"/>
    <dgm:cxn modelId="{CF90734F-7F4D-492C-87F9-1EDECB1EB300}" type="presParOf" srcId="{55234339-D4D9-41B4-A6B3-22D045C987A6}" destId="{E6772503-4699-4752-ABF5-FBE9A0E71A51}" srcOrd="1" destOrd="0" presId="urn:microsoft.com/office/officeart/2018/2/layout/IconCircleList"/>
    <dgm:cxn modelId="{016D804B-AE9A-420C-B09B-526DE8AF03D4}" type="presParOf" srcId="{55234339-D4D9-41B4-A6B3-22D045C987A6}" destId="{6DEFAA3D-9FEA-4A4C-9E36-FE21FF28A059}" srcOrd="2" destOrd="0" presId="urn:microsoft.com/office/officeart/2018/2/layout/IconCircleList"/>
    <dgm:cxn modelId="{A0319844-E2D5-41DC-8E1B-9EEBE234654F}" type="presParOf" srcId="{6DEFAA3D-9FEA-4A4C-9E36-FE21FF28A059}" destId="{F9BA28CE-883D-4946-8878-D535F2A6FC56}" srcOrd="0" destOrd="0" presId="urn:microsoft.com/office/officeart/2018/2/layout/IconCircleList"/>
    <dgm:cxn modelId="{F698F83C-FA32-465B-8288-C811D3BE727C}" type="presParOf" srcId="{6DEFAA3D-9FEA-4A4C-9E36-FE21FF28A059}" destId="{5260047C-410D-4E7D-8DE7-61D6762E279C}" srcOrd="1" destOrd="0" presId="urn:microsoft.com/office/officeart/2018/2/layout/IconCircleList"/>
    <dgm:cxn modelId="{9D9800AD-C19E-4F52-9A57-FAAB74D2728B}" type="presParOf" srcId="{6DEFAA3D-9FEA-4A4C-9E36-FE21FF28A059}" destId="{2970F17C-2FB1-432A-A958-5BF5F5DED01C}" srcOrd="2" destOrd="0" presId="urn:microsoft.com/office/officeart/2018/2/layout/IconCircleList"/>
    <dgm:cxn modelId="{F4D370EF-DA0C-4D2D-B90F-566EEA5A6A1C}" type="presParOf" srcId="{6DEFAA3D-9FEA-4A4C-9E36-FE21FF28A059}" destId="{47778C29-7608-4C5F-BB43-5F348021ACA8}" srcOrd="3" destOrd="0" presId="urn:microsoft.com/office/officeart/2018/2/layout/IconCircleList"/>
    <dgm:cxn modelId="{B6EE4B76-48F3-4315-8100-42643298E10C}" type="presParOf" srcId="{55234339-D4D9-41B4-A6B3-22D045C987A6}" destId="{CEFEA921-7F11-4D7E-89D5-620BC95C9ECE}" srcOrd="3" destOrd="0" presId="urn:microsoft.com/office/officeart/2018/2/layout/IconCircleList"/>
    <dgm:cxn modelId="{972DBEC4-1602-4271-8770-F48B1062AE12}" type="presParOf" srcId="{55234339-D4D9-41B4-A6B3-22D045C987A6}" destId="{4BD78869-AC96-41EF-8C7E-5D999E7658E2}" srcOrd="4" destOrd="0" presId="urn:microsoft.com/office/officeart/2018/2/layout/IconCircleList"/>
    <dgm:cxn modelId="{0EC703AD-A482-4AE3-8A03-595B77C5387F}" type="presParOf" srcId="{4BD78869-AC96-41EF-8C7E-5D999E7658E2}" destId="{BC92E6D7-A7E9-42B7-884B-77C0BE1376B6}" srcOrd="0" destOrd="0" presId="urn:microsoft.com/office/officeart/2018/2/layout/IconCircleList"/>
    <dgm:cxn modelId="{826EDCB4-8ADC-4BF0-8E27-F74E47403B63}" type="presParOf" srcId="{4BD78869-AC96-41EF-8C7E-5D999E7658E2}" destId="{8F9F1F6F-4A78-4317-8A3A-90E60CA0C429}" srcOrd="1" destOrd="0" presId="urn:microsoft.com/office/officeart/2018/2/layout/IconCircleList"/>
    <dgm:cxn modelId="{97FD84F7-8FC9-4B29-9113-73154E41749F}" type="presParOf" srcId="{4BD78869-AC96-41EF-8C7E-5D999E7658E2}" destId="{E27A9B42-3B2F-4A6F-AA4C-8F96DC82CFBD}" srcOrd="2" destOrd="0" presId="urn:microsoft.com/office/officeart/2018/2/layout/IconCircleList"/>
    <dgm:cxn modelId="{ACC60122-6D35-4C11-AF30-C6BDDCD58F3D}" type="presParOf" srcId="{4BD78869-AC96-41EF-8C7E-5D999E7658E2}" destId="{C4062A76-0A63-434B-BE09-4FB609FF836E}" srcOrd="3" destOrd="0" presId="urn:microsoft.com/office/officeart/2018/2/layout/IconCircleList"/>
    <dgm:cxn modelId="{A16DAE73-1552-4490-B9CE-EAA70E4F9736}" type="presParOf" srcId="{55234339-D4D9-41B4-A6B3-22D045C987A6}" destId="{D9DEF082-4D01-49FB-B3D3-1507282AF584}" srcOrd="5" destOrd="0" presId="urn:microsoft.com/office/officeart/2018/2/layout/IconCircleList"/>
    <dgm:cxn modelId="{4B725368-1450-4FFE-8B93-0840F5153547}" type="presParOf" srcId="{55234339-D4D9-41B4-A6B3-22D045C987A6}" destId="{8AE4E896-B71C-4BE8-8308-AF6186724FC3}" srcOrd="6" destOrd="0" presId="urn:microsoft.com/office/officeart/2018/2/layout/IconCircleList"/>
    <dgm:cxn modelId="{F6F9A4A1-CDDE-492E-A9DC-D55AE71B48D6}" type="presParOf" srcId="{8AE4E896-B71C-4BE8-8308-AF6186724FC3}" destId="{FD3D6050-4DC1-4D58-A3E3-9F4A920FD2E9}" srcOrd="0" destOrd="0" presId="urn:microsoft.com/office/officeart/2018/2/layout/IconCircleList"/>
    <dgm:cxn modelId="{6599AAB2-D7E3-4F38-9FE3-032D83479783}" type="presParOf" srcId="{8AE4E896-B71C-4BE8-8308-AF6186724FC3}" destId="{18736852-A7DE-4D97-A144-1CAE82BE5478}" srcOrd="1" destOrd="0" presId="urn:microsoft.com/office/officeart/2018/2/layout/IconCircleList"/>
    <dgm:cxn modelId="{40D1BBFB-6C11-4CCF-A0AC-19F41599D685}" type="presParOf" srcId="{8AE4E896-B71C-4BE8-8308-AF6186724FC3}" destId="{03AF2322-744E-4A69-A8D4-F99DE2625117}" srcOrd="2" destOrd="0" presId="urn:microsoft.com/office/officeart/2018/2/layout/IconCircleList"/>
    <dgm:cxn modelId="{56111A9B-DCC1-4FD3-9975-ECFFCA7E8A13}" type="presParOf" srcId="{8AE4E896-B71C-4BE8-8308-AF6186724FC3}" destId="{03767B13-4BB8-488A-BB1A-9C90A9D9DA7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34474B-FFA1-41FF-AED3-2DEE017CBFB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9709696-D8D1-4926-BD6E-A92F23B3C730}">
      <dgm:prSet/>
      <dgm:spPr/>
      <dgm:t>
        <a:bodyPr/>
        <a:lstStyle/>
        <a:p>
          <a:pPr>
            <a:defRPr cap="all"/>
          </a:pPr>
          <a:r>
            <a:rPr lang="tr-TR"/>
            <a:t>Hedef ve Kritik Organ Konturlama</a:t>
          </a:r>
          <a:endParaRPr lang="en-US"/>
        </a:p>
      </dgm:t>
    </dgm:pt>
    <dgm:pt modelId="{D59A5F53-073A-44A1-8160-E900742AC63E}" type="parTrans" cxnId="{3AC9E2FA-C50A-4872-98AB-D4B2EED26233}">
      <dgm:prSet/>
      <dgm:spPr/>
      <dgm:t>
        <a:bodyPr/>
        <a:lstStyle/>
        <a:p>
          <a:endParaRPr lang="en-US"/>
        </a:p>
      </dgm:t>
    </dgm:pt>
    <dgm:pt modelId="{7FA81E49-7559-4BB3-A08F-2FC0913F1949}" type="sibTrans" cxnId="{3AC9E2FA-C50A-4872-98AB-D4B2EED26233}">
      <dgm:prSet/>
      <dgm:spPr/>
      <dgm:t>
        <a:bodyPr/>
        <a:lstStyle/>
        <a:p>
          <a:endParaRPr lang="en-US"/>
        </a:p>
      </dgm:t>
    </dgm:pt>
    <dgm:pt modelId="{BDAB1778-0477-4B1A-94DC-343E7FED6B4F}">
      <dgm:prSet/>
      <dgm:spPr/>
      <dgm:t>
        <a:bodyPr/>
        <a:lstStyle/>
        <a:p>
          <a:pPr>
            <a:defRPr cap="all"/>
          </a:pPr>
          <a:r>
            <a:rPr lang="tr-TR"/>
            <a:t>IGRT ve IGART</a:t>
          </a:r>
          <a:endParaRPr lang="en-US"/>
        </a:p>
      </dgm:t>
    </dgm:pt>
    <dgm:pt modelId="{08AE5297-AAED-413F-A1A1-64755624A8D3}" type="parTrans" cxnId="{C1D03919-A909-46C8-8AEE-69320FF8EA29}">
      <dgm:prSet/>
      <dgm:spPr/>
      <dgm:t>
        <a:bodyPr/>
        <a:lstStyle/>
        <a:p>
          <a:endParaRPr lang="en-US"/>
        </a:p>
      </dgm:t>
    </dgm:pt>
    <dgm:pt modelId="{1ECD5110-4B5F-4633-8CE8-09B56FED82EA}" type="sibTrans" cxnId="{C1D03919-A909-46C8-8AEE-69320FF8EA29}">
      <dgm:prSet/>
      <dgm:spPr/>
      <dgm:t>
        <a:bodyPr/>
        <a:lstStyle/>
        <a:p>
          <a:endParaRPr lang="en-US"/>
        </a:p>
      </dgm:t>
    </dgm:pt>
    <dgm:pt modelId="{1183DA8C-87A7-4964-9882-494A1D0DAA45}">
      <dgm:prSet/>
      <dgm:spPr/>
      <dgm:t>
        <a:bodyPr/>
        <a:lstStyle/>
        <a:p>
          <a:pPr>
            <a:defRPr cap="all"/>
          </a:pPr>
          <a:r>
            <a:rPr lang="tr-TR" dirty="0"/>
            <a:t>Hasta ve Yan Etki Takibi</a:t>
          </a:r>
          <a:endParaRPr lang="en-US" dirty="0"/>
        </a:p>
      </dgm:t>
    </dgm:pt>
    <dgm:pt modelId="{578BCC6A-0260-486C-AD6D-60C7B96C14A4}" type="parTrans" cxnId="{937C208F-F88D-4390-AB91-174D4A49FE36}">
      <dgm:prSet/>
      <dgm:spPr/>
      <dgm:t>
        <a:bodyPr/>
        <a:lstStyle/>
        <a:p>
          <a:endParaRPr lang="en-US"/>
        </a:p>
      </dgm:t>
    </dgm:pt>
    <dgm:pt modelId="{3F4411F6-F4C0-42EE-8774-0023E7741B92}" type="sibTrans" cxnId="{937C208F-F88D-4390-AB91-174D4A49FE36}">
      <dgm:prSet/>
      <dgm:spPr/>
      <dgm:t>
        <a:bodyPr/>
        <a:lstStyle/>
        <a:p>
          <a:endParaRPr lang="en-US"/>
        </a:p>
      </dgm:t>
    </dgm:pt>
    <dgm:pt modelId="{7402C083-6561-4A02-A506-C852D4D264A5}">
      <dgm:prSet/>
      <dgm:spPr/>
      <dgm:t>
        <a:bodyPr/>
        <a:lstStyle/>
        <a:p>
          <a:pPr>
            <a:defRPr cap="all"/>
          </a:pPr>
          <a:r>
            <a:rPr lang="tr-TR" dirty="0"/>
            <a:t>Radyoterapi Tedavi Kalitesini Arttırma</a:t>
          </a:r>
          <a:endParaRPr lang="en-US" dirty="0"/>
        </a:p>
      </dgm:t>
    </dgm:pt>
    <dgm:pt modelId="{2F73B1D2-0F1E-4913-98A3-51B3660C9071}" type="parTrans" cxnId="{2FE427F2-FF37-4B6F-B414-DACFE0063EBB}">
      <dgm:prSet/>
      <dgm:spPr/>
      <dgm:t>
        <a:bodyPr/>
        <a:lstStyle/>
        <a:p>
          <a:endParaRPr lang="en-US"/>
        </a:p>
      </dgm:t>
    </dgm:pt>
    <dgm:pt modelId="{DDF4143F-855A-400C-82D4-7BE235127103}" type="sibTrans" cxnId="{2FE427F2-FF37-4B6F-B414-DACFE0063EBB}">
      <dgm:prSet/>
      <dgm:spPr/>
      <dgm:t>
        <a:bodyPr/>
        <a:lstStyle/>
        <a:p>
          <a:endParaRPr lang="en-US"/>
        </a:p>
      </dgm:t>
    </dgm:pt>
    <dgm:pt modelId="{724E150C-5C0C-4789-8C66-ED72BAAA4009}" type="pres">
      <dgm:prSet presAssocID="{1634474B-FFA1-41FF-AED3-2DEE017CBFBD}" presName="root" presStyleCnt="0">
        <dgm:presLayoutVars>
          <dgm:dir/>
          <dgm:resizeHandles val="exact"/>
        </dgm:presLayoutVars>
      </dgm:prSet>
      <dgm:spPr/>
    </dgm:pt>
    <dgm:pt modelId="{64C2E4A7-08F7-460D-8D3C-BE297EA8192B}" type="pres">
      <dgm:prSet presAssocID="{D9709696-D8D1-4926-BD6E-A92F23B3C730}" presName="compNode" presStyleCnt="0"/>
      <dgm:spPr/>
    </dgm:pt>
    <dgm:pt modelId="{59BEF2F7-F318-4594-B4CA-1B137E504434}" type="pres">
      <dgm:prSet presAssocID="{D9709696-D8D1-4926-BD6E-A92F23B3C730}" presName="iconBgRect" presStyleLbl="bgShp" presStyleIdx="0" presStyleCnt="4"/>
      <dgm:spPr/>
    </dgm:pt>
    <dgm:pt modelId="{B1E8C3C2-7371-4571-A3A7-E4F1F0934F88}" type="pres">
      <dgm:prSet presAssocID="{D9709696-D8D1-4926-BD6E-A92F23B3C73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def merkezi"/>
        </a:ext>
      </dgm:extLst>
    </dgm:pt>
    <dgm:pt modelId="{172AB92F-9421-4BCD-91FE-7B654E949E28}" type="pres">
      <dgm:prSet presAssocID="{D9709696-D8D1-4926-BD6E-A92F23B3C730}" presName="spaceRect" presStyleCnt="0"/>
      <dgm:spPr/>
    </dgm:pt>
    <dgm:pt modelId="{0C7E3E8E-F60E-4ADE-B97F-A2458BE3C140}" type="pres">
      <dgm:prSet presAssocID="{D9709696-D8D1-4926-BD6E-A92F23B3C730}" presName="textRect" presStyleLbl="revTx" presStyleIdx="0" presStyleCnt="4">
        <dgm:presLayoutVars>
          <dgm:chMax val="1"/>
          <dgm:chPref val="1"/>
        </dgm:presLayoutVars>
      </dgm:prSet>
      <dgm:spPr/>
    </dgm:pt>
    <dgm:pt modelId="{BC26D655-DF20-4048-AC4E-E5FFAD1F072C}" type="pres">
      <dgm:prSet presAssocID="{7FA81E49-7559-4BB3-A08F-2FC0913F1949}" presName="sibTrans" presStyleCnt="0"/>
      <dgm:spPr/>
    </dgm:pt>
    <dgm:pt modelId="{DE65703B-450E-4420-9358-D0705A1E1155}" type="pres">
      <dgm:prSet presAssocID="{BDAB1778-0477-4B1A-94DC-343E7FED6B4F}" presName="compNode" presStyleCnt="0"/>
      <dgm:spPr/>
    </dgm:pt>
    <dgm:pt modelId="{75F496C5-8AC3-4C6D-9F88-F496A5093ACC}" type="pres">
      <dgm:prSet presAssocID="{BDAB1778-0477-4B1A-94DC-343E7FED6B4F}" presName="iconBgRect" presStyleLbl="bgShp" presStyleIdx="1" presStyleCnt="4"/>
      <dgm:spPr/>
    </dgm:pt>
    <dgm:pt modelId="{44457334-513F-48B4-9913-F2FF3D0FD071}" type="pres">
      <dgm:prSet presAssocID="{BDAB1778-0477-4B1A-94DC-343E7FED6B4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8F0BD72F-5125-4720-A30F-6E2659B249E8}" type="pres">
      <dgm:prSet presAssocID="{BDAB1778-0477-4B1A-94DC-343E7FED6B4F}" presName="spaceRect" presStyleCnt="0"/>
      <dgm:spPr/>
    </dgm:pt>
    <dgm:pt modelId="{72698A16-B154-43E0-BBDF-A16ACB91F010}" type="pres">
      <dgm:prSet presAssocID="{BDAB1778-0477-4B1A-94DC-343E7FED6B4F}" presName="textRect" presStyleLbl="revTx" presStyleIdx="1" presStyleCnt="4">
        <dgm:presLayoutVars>
          <dgm:chMax val="1"/>
          <dgm:chPref val="1"/>
        </dgm:presLayoutVars>
      </dgm:prSet>
      <dgm:spPr/>
    </dgm:pt>
    <dgm:pt modelId="{3178C23F-52ED-40CC-925A-88BA1E7F93BE}" type="pres">
      <dgm:prSet presAssocID="{1ECD5110-4B5F-4633-8CE8-09B56FED82EA}" presName="sibTrans" presStyleCnt="0"/>
      <dgm:spPr/>
    </dgm:pt>
    <dgm:pt modelId="{CE56DE6E-6304-4978-831E-5A73E12A5710}" type="pres">
      <dgm:prSet presAssocID="{1183DA8C-87A7-4964-9882-494A1D0DAA45}" presName="compNode" presStyleCnt="0"/>
      <dgm:spPr/>
    </dgm:pt>
    <dgm:pt modelId="{60F04240-011F-4AFD-A3D4-13047B7ED6EA}" type="pres">
      <dgm:prSet presAssocID="{1183DA8C-87A7-4964-9882-494A1D0DAA45}" presName="iconBgRect" presStyleLbl="bgShp" presStyleIdx="2" presStyleCnt="4"/>
      <dgm:spPr/>
    </dgm:pt>
    <dgm:pt modelId="{BC857B80-F856-4FCB-947F-DF4B6A9B9390}" type="pres">
      <dgm:prSet presAssocID="{1183DA8C-87A7-4964-9882-494A1D0DAA4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kal"/>
        </a:ext>
      </dgm:extLst>
    </dgm:pt>
    <dgm:pt modelId="{BC4F8516-4CA4-49D4-B694-977574A40213}" type="pres">
      <dgm:prSet presAssocID="{1183DA8C-87A7-4964-9882-494A1D0DAA45}" presName="spaceRect" presStyleCnt="0"/>
      <dgm:spPr/>
    </dgm:pt>
    <dgm:pt modelId="{47F38794-C902-42AD-AB00-CBACCF58BA2F}" type="pres">
      <dgm:prSet presAssocID="{1183DA8C-87A7-4964-9882-494A1D0DAA45}" presName="textRect" presStyleLbl="revTx" presStyleIdx="2" presStyleCnt="4">
        <dgm:presLayoutVars>
          <dgm:chMax val="1"/>
          <dgm:chPref val="1"/>
        </dgm:presLayoutVars>
      </dgm:prSet>
      <dgm:spPr/>
    </dgm:pt>
    <dgm:pt modelId="{E2DA2A68-3CC0-4567-8F41-BC5C5EC240C6}" type="pres">
      <dgm:prSet presAssocID="{3F4411F6-F4C0-42EE-8774-0023E7741B92}" presName="sibTrans" presStyleCnt="0"/>
      <dgm:spPr/>
    </dgm:pt>
    <dgm:pt modelId="{EBB44A83-CB22-40AF-8B68-8AD314FF27C5}" type="pres">
      <dgm:prSet presAssocID="{7402C083-6561-4A02-A506-C852D4D264A5}" presName="compNode" presStyleCnt="0"/>
      <dgm:spPr/>
    </dgm:pt>
    <dgm:pt modelId="{916D69A9-A7B7-43AC-9719-E42818B97C94}" type="pres">
      <dgm:prSet presAssocID="{7402C083-6561-4A02-A506-C852D4D264A5}" presName="iconBgRect" presStyleLbl="bgShp" presStyleIdx="3" presStyleCnt="4"/>
      <dgm:spPr/>
    </dgm:pt>
    <dgm:pt modelId="{06E000A1-B888-4710-8A45-547187A2D0F0}" type="pres">
      <dgm:prSet presAssocID="{7402C083-6561-4A02-A506-C852D4D264A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İğne"/>
        </a:ext>
      </dgm:extLst>
    </dgm:pt>
    <dgm:pt modelId="{AD0B8ABE-ABEA-4EDD-91CD-0D41A3724600}" type="pres">
      <dgm:prSet presAssocID="{7402C083-6561-4A02-A506-C852D4D264A5}" presName="spaceRect" presStyleCnt="0"/>
      <dgm:spPr/>
    </dgm:pt>
    <dgm:pt modelId="{2623307F-D7FE-4653-AEEE-D7EBAB58A9B7}" type="pres">
      <dgm:prSet presAssocID="{7402C083-6561-4A02-A506-C852D4D264A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1D03919-A909-46C8-8AEE-69320FF8EA29}" srcId="{1634474B-FFA1-41FF-AED3-2DEE017CBFBD}" destId="{BDAB1778-0477-4B1A-94DC-343E7FED6B4F}" srcOrd="1" destOrd="0" parTransId="{08AE5297-AAED-413F-A1A1-64755624A8D3}" sibTransId="{1ECD5110-4B5F-4633-8CE8-09B56FED82EA}"/>
    <dgm:cxn modelId="{7F06C52F-EC86-4A8F-AF76-99D0A67D56CB}" type="presOf" srcId="{1634474B-FFA1-41FF-AED3-2DEE017CBFBD}" destId="{724E150C-5C0C-4789-8C66-ED72BAAA4009}" srcOrd="0" destOrd="0" presId="urn:microsoft.com/office/officeart/2018/5/layout/IconCircleLabelList"/>
    <dgm:cxn modelId="{D0191F42-C939-47D9-984A-D97587BE59F4}" type="presOf" srcId="{BDAB1778-0477-4B1A-94DC-343E7FED6B4F}" destId="{72698A16-B154-43E0-BBDF-A16ACB91F010}" srcOrd="0" destOrd="0" presId="urn:microsoft.com/office/officeart/2018/5/layout/IconCircleLabelList"/>
    <dgm:cxn modelId="{937C208F-F88D-4390-AB91-174D4A49FE36}" srcId="{1634474B-FFA1-41FF-AED3-2DEE017CBFBD}" destId="{1183DA8C-87A7-4964-9882-494A1D0DAA45}" srcOrd="2" destOrd="0" parTransId="{578BCC6A-0260-486C-AD6D-60C7B96C14A4}" sibTransId="{3F4411F6-F4C0-42EE-8774-0023E7741B92}"/>
    <dgm:cxn modelId="{F0E47A94-2CE7-4903-8C9D-A4C9C2B408DA}" type="presOf" srcId="{1183DA8C-87A7-4964-9882-494A1D0DAA45}" destId="{47F38794-C902-42AD-AB00-CBACCF58BA2F}" srcOrd="0" destOrd="0" presId="urn:microsoft.com/office/officeart/2018/5/layout/IconCircleLabelList"/>
    <dgm:cxn modelId="{ED913D96-2F8C-46D8-A9C2-EF536BAE1FE9}" type="presOf" srcId="{7402C083-6561-4A02-A506-C852D4D264A5}" destId="{2623307F-D7FE-4653-AEEE-D7EBAB58A9B7}" srcOrd="0" destOrd="0" presId="urn:microsoft.com/office/officeart/2018/5/layout/IconCircleLabelList"/>
    <dgm:cxn modelId="{7C96D1EE-29E7-48F9-9846-C1C65904A4D5}" type="presOf" srcId="{D9709696-D8D1-4926-BD6E-A92F23B3C730}" destId="{0C7E3E8E-F60E-4ADE-B97F-A2458BE3C140}" srcOrd="0" destOrd="0" presId="urn:microsoft.com/office/officeart/2018/5/layout/IconCircleLabelList"/>
    <dgm:cxn modelId="{2FE427F2-FF37-4B6F-B414-DACFE0063EBB}" srcId="{1634474B-FFA1-41FF-AED3-2DEE017CBFBD}" destId="{7402C083-6561-4A02-A506-C852D4D264A5}" srcOrd="3" destOrd="0" parTransId="{2F73B1D2-0F1E-4913-98A3-51B3660C9071}" sibTransId="{DDF4143F-855A-400C-82D4-7BE235127103}"/>
    <dgm:cxn modelId="{3AC9E2FA-C50A-4872-98AB-D4B2EED26233}" srcId="{1634474B-FFA1-41FF-AED3-2DEE017CBFBD}" destId="{D9709696-D8D1-4926-BD6E-A92F23B3C730}" srcOrd="0" destOrd="0" parTransId="{D59A5F53-073A-44A1-8160-E900742AC63E}" sibTransId="{7FA81E49-7559-4BB3-A08F-2FC0913F1949}"/>
    <dgm:cxn modelId="{9B6CF299-58A8-4E2D-A55E-68F43D7F4519}" type="presParOf" srcId="{724E150C-5C0C-4789-8C66-ED72BAAA4009}" destId="{64C2E4A7-08F7-460D-8D3C-BE297EA8192B}" srcOrd="0" destOrd="0" presId="urn:microsoft.com/office/officeart/2018/5/layout/IconCircleLabelList"/>
    <dgm:cxn modelId="{7F576B0B-FA76-49A7-9453-0C7A1822CD39}" type="presParOf" srcId="{64C2E4A7-08F7-460D-8D3C-BE297EA8192B}" destId="{59BEF2F7-F318-4594-B4CA-1B137E504434}" srcOrd="0" destOrd="0" presId="urn:microsoft.com/office/officeart/2018/5/layout/IconCircleLabelList"/>
    <dgm:cxn modelId="{793E6B5D-C631-41C0-A92C-D1402D3C668D}" type="presParOf" srcId="{64C2E4A7-08F7-460D-8D3C-BE297EA8192B}" destId="{B1E8C3C2-7371-4571-A3A7-E4F1F0934F88}" srcOrd="1" destOrd="0" presId="urn:microsoft.com/office/officeart/2018/5/layout/IconCircleLabelList"/>
    <dgm:cxn modelId="{68C4F2E8-67F2-401C-92AD-C5393DCA028A}" type="presParOf" srcId="{64C2E4A7-08F7-460D-8D3C-BE297EA8192B}" destId="{172AB92F-9421-4BCD-91FE-7B654E949E28}" srcOrd="2" destOrd="0" presId="urn:microsoft.com/office/officeart/2018/5/layout/IconCircleLabelList"/>
    <dgm:cxn modelId="{E81113D6-89A7-4869-9B21-A90740D47100}" type="presParOf" srcId="{64C2E4A7-08F7-460D-8D3C-BE297EA8192B}" destId="{0C7E3E8E-F60E-4ADE-B97F-A2458BE3C140}" srcOrd="3" destOrd="0" presId="urn:microsoft.com/office/officeart/2018/5/layout/IconCircleLabelList"/>
    <dgm:cxn modelId="{64554EFF-4A36-46C9-BBC1-75E6579E2396}" type="presParOf" srcId="{724E150C-5C0C-4789-8C66-ED72BAAA4009}" destId="{BC26D655-DF20-4048-AC4E-E5FFAD1F072C}" srcOrd="1" destOrd="0" presId="urn:microsoft.com/office/officeart/2018/5/layout/IconCircleLabelList"/>
    <dgm:cxn modelId="{D7083E9B-8F37-452C-AB4D-EB8A484B9C78}" type="presParOf" srcId="{724E150C-5C0C-4789-8C66-ED72BAAA4009}" destId="{DE65703B-450E-4420-9358-D0705A1E1155}" srcOrd="2" destOrd="0" presId="urn:microsoft.com/office/officeart/2018/5/layout/IconCircleLabelList"/>
    <dgm:cxn modelId="{5D03429F-DDE9-420A-B660-87CAAF5E384C}" type="presParOf" srcId="{DE65703B-450E-4420-9358-D0705A1E1155}" destId="{75F496C5-8AC3-4C6D-9F88-F496A5093ACC}" srcOrd="0" destOrd="0" presId="urn:microsoft.com/office/officeart/2018/5/layout/IconCircleLabelList"/>
    <dgm:cxn modelId="{F06260F9-ED2E-45CB-AF67-68EBDD3BC439}" type="presParOf" srcId="{DE65703B-450E-4420-9358-D0705A1E1155}" destId="{44457334-513F-48B4-9913-F2FF3D0FD071}" srcOrd="1" destOrd="0" presId="urn:microsoft.com/office/officeart/2018/5/layout/IconCircleLabelList"/>
    <dgm:cxn modelId="{3D1210F4-3CD5-458D-B3CC-0BEA7F40D102}" type="presParOf" srcId="{DE65703B-450E-4420-9358-D0705A1E1155}" destId="{8F0BD72F-5125-4720-A30F-6E2659B249E8}" srcOrd="2" destOrd="0" presId="urn:microsoft.com/office/officeart/2018/5/layout/IconCircleLabelList"/>
    <dgm:cxn modelId="{5338122F-F876-4EBC-8816-02D0D7880D84}" type="presParOf" srcId="{DE65703B-450E-4420-9358-D0705A1E1155}" destId="{72698A16-B154-43E0-BBDF-A16ACB91F010}" srcOrd="3" destOrd="0" presId="urn:microsoft.com/office/officeart/2018/5/layout/IconCircleLabelList"/>
    <dgm:cxn modelId="{B9797316-DA91-4AEB-9427-B63A5AE02424}" type="presParOf" srcId="{724E150C-5C0C-4789-8C66-ED72BAAA4009}" destId="{3178C23F-52ED-40CC-925A-88BA1E7F93BE}" srcOrd="3" destOrd="0" presId="urn:microsoft.com/office/officeart/2018/5/layout/IconCircleLabelList"/>
    <dgm:cxn modelId="{CCB85139-C59A-41CC-948D-65B791C75A1B}" type="presParOf" srcId="{724E150C-5C0C-4789-8C66-ED72BAAA4009}" destId="{CE56DE6E-6304-4978-831E-5A73E12A5710}" srcOrd="4" destOrd="0" presId="urn:microsoft.com/office/officeart/2018/5/layout/IconCircleLabelList"/>
    <dgm:cxn modelId="{E8F1A045-3D72-4FD0-A4C5-7852A5A6DA1F}" type="presParOf" srcId="{CE56DE6E-6304-4978-831E-5A73E12A5710}" destId="{60F04240-011F-4AFD-A3D4-13047B7ED6EA}" srcOrd="0" destOrd="0" presId="urn:microsoft.com/office/officeart/2018/5/layout/IconCircleLabelList"/>
    <dgm:cxn modelId="{0FF3D981-D5F2-409B-9645-9E337337DE0F}" type="presParOf" srcId="{CE56DE6E-6304-4978-831E-5A73E12A5710}" destId="{BC857B80-F856-4FCB-947F-DF4B6A9B9390}" srcOrd="1" destOrd="0" presId="urn:microsoft.com/office/officeart/2018/5/layout/IconCircleLabelList"/>
    <dgm:cxn modelId="{56C5D95A-B3A7-467D-B886-D72F3AF3DEA4}" type="presParOf" srcId="{CE56DE6E-6304-4978-831E-5A73E12A5710}" destId="{BC4F8516-4CA4-49D4-B694-977574A40213}" srcOrd="2" destOrd="0" presId="urn:microsoft.com/office/officeart/2018/5/layout/IconCircleLabelList"/>
    <dgm:cxn modelId="{24039D08-E4B1-4FB7-AF0E-8A2B9A7C1DBD}" type="presParOf" srcId="{CE56DE6E-6304-4978-831E-5A73E12A5710}" destId="{47F38794-C902-42AD-AB00-CBACCF58BA2F}" srcOrd="3" destOrd="0" presId="urn:microsoft.com/office/officeart/2018/5/layout/IconCircleLabelList"/>
    <dgm:cxn modelId="{AFB40FCA-E08B-47FA-A876-729081288646}" type="presParOf" srcId="{724E150C-5C0C-4789-8C66-ED72BAAA4009}" destId="{E2DA2A68-3CC0-4567-8F41-BC5C5EC240C6}" srcOrd="5" destOrd="0" presId="urn:microsoft.com/office/officeart/2018/5/layout/IconCircleLabelList"/>
    <dgm:cxn modelId="{3DB2C442-C45E-429D-9C89-BBD8D07D87B3}" type="presParOf" srcId="{724E150C-5C0C-4789-8C66-ED72BAAA4009}" destId="{EBB44A83-CB22-40AF-8B68-8AD314FF27C5}" srcOrd="6" destOrd="0" presId="urn:microsoft.com/office/officeart/2018/5/layout/IconCircleLabelList"/>
    <dgm:cxn modelId="{68153E9F-E5E0-4753-82D0-5583E242CAB2}" type="presParOf" srcId="{EBB44A83-CB22-40AF-8B68-8AD314FF27C5}" destId="{916D69A9-A7B7-43AC-9719-E42818B97C94}" srcOrd="0" destOrd="0" presId="urn:microsoft.com/office/officeart/2018/5/layout/IconCircleLabelList"/>
    <dgm:cxn modelId="{30880A94-2FC2-4125-9DB1-54CC17BDD2DB}" type="presParOf" srcId="{EBB44A83-CB22-40AF-8B68-8AD314FF27C5}" destId="{06E000A1-B888-4710-8A45-547187A2D0F0}" srcOrd="1" destOrd="0" presId="urn:microsoft.com/office/officeart/2018/5/layout/IconCircleLabelList"/>
    <dgm:cxn modelId="{DA3F96B3-1085-413F-AD45-6AE1E5F2139A}" type="presParOf" srcId="{EBB44A83-CB22-40AF-8B68-8AD314FF27C5}" destId="{AD0B8ABE-ABEA-4EDD-91CD-0D41A3724600}" srcOrd="2" destOrd="0" presId="urn:microsoft.com/office/officeart/2018/5/layout/IconCircleLabelList"/>
    <dgm:cxn modelId="{1593E491-FF5E-4C3C-910F-7C2E7C02A40D}" type="presParOf" srcId="{EBB44A83-CB22-40AF-8B68-8AD314FF27C5}" destId="{2623307F-D7FE-4653-AEEE-D7EBAB58A9B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FB805-8412-4F6B-AE59-C69A64D1F55D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A0777-1861-4741-819F-96D4AA5AEDDF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861D6-A9BE-4B67-9B45-13A053A22962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Klinik ve Meslekte Uzmanlaşma</a:t>
          </a:r>
          <a:endParaRPr lang="en-US" sz="2300" kern="1200" dirty="0"/>
        </a:p>
      </dsp:txBody>
      <dsp:txXfrm>
        <a:off x="1834517" y="469890"/>
        <a:ext cx="3148942" cy="1335915"/>
      </dsp:txXfrm>
    </dsp:sp>
    <dsp:sp modelId="{F9BA28CE-883D-4946-8878-D535F2A6FC56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0047C-410D-4E7D-8DE7-61D6762E279C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78C29-7608-4C5F-BB43-5F348021ACA8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Mesleki Liderlik ve Süpervizörlük</a:t>
          </a:r>
          <a:endParaRPr lang="en-US" sz="2300" kern="1200" dirty="0"/>
        </a:p>
      </dsp:txBody>
      <dsp:txXfrm>
        <a:off x="7154322" y="469890"/>
        <a:ext cx="3148942" cy="1335915"/>
      </dsp:txXfrm>
    </dsp:sp>
    <dsp:sp modelId="{BC92E6D7-A7E9-42B7-884B-77C0BE1376B6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9F1F6F-4A78-4317-8A3A-90E60CA0C429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62A76-0A63-434B-BE09-4FB609FF836E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Eğitim, Öğretim ve  Mesleki Gelişim</a:t>
          </a:r>
          <a:endParaRPr lang="en-US" sz="2300" kern="1200" dirty="0"/>
        </a:p>
      </dsp:txBody>
      <dsp:txXfrm>
        <a:off x="1834517" y="2545532"/>
        <a:ext cx="3148942" cy="1335915"/>
      </dsp:txXfrm>
    </dsp:sp>
    <dsp:sp modelId="{FD3D6050-4DC1-4D58-A3E3-9F4A920FD2E9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36852-A7DE-4D97-A144-1CAE82BE5478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67B13-4BB8-488A-BB1A-9C90A9D9DA70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RT Pratiğinin Geliştirilmesi, Araştırma ve Değerlendirme</a:t>
          </a:r>
          <a:endParaRPr lang="en-US" sz="2300" kern="1200" dirty="0"/>
        </a:p>
      </dsp:txBody>
      <dsp:txXfrm>
        <a:off x="7154322" y="2545532"/>
        <a:ext cx="3148942" cy="13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EF2F7-F318-4594-B4CA-1B137E504434}">
      <dsp:nvSpPr>
        <dsp:cNvPr id="0" name=""/>
        <dsp:cNvSpPr/>
      </dsp:nvSpPr>
      <dsp:spPr>
        <a:xfrm>
          <a:off x="800671" y="599088"/>
          <a:ext cx="1256587" cy="12565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8C3C2-7371-4571-A3A7-E4F1F0934F88}">
      <dsp:nvSpPr>
        <dsp:cNvPr id="0" name=""/>
        <dsp:cNvSpPr/>
      </dsp:nvSpPr>
      <dsp:spPr>
        <a:xfrm>
          <a:off x="1068468" y="866885"/>
          <a:ext cx="720993" cy="7209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E3E8E-F60E-4ADE-B97F-A2458BE3C140}">
      <dsp:nvSpPr>
        <dsp:cNvPr id="0" name=""/>
        <dsp:cNvSpPr/>
      </dsp:nvSpPr>
      <dsp:spPr>
        <a:xfrm>
          <a:off x="398975" y="2247072"/>
          <a:ext cx="205998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/>
            <a:t>Hedef ve Kritik Organ Konturlama</a:t>
          </a:r>
          <a:endParaRPr lang="en-US" sz="1700" kern="1200"/>
        </a:p>
      </dsp:txBody>
      <dsp:txXfrm>
        <a:off x="398975" y="2247072"/>
        <a:ext cx="2059980" cy="720000"/>
      </dsp:txXfrm>
    </dsp:sp>
    <dsp:sp modelId="{75F496C5-8AC3-4C6D-9F88-F496A5093ACC}">
      <dsp:nvSpPr>
        <dsp:cNvPr id="0" name=""/>
        <dsp:cNvSpPr/>
      </dsp:nvSpPr>
      <dsp:spPr>
        <a:xfrm>
          <a:off x="3221147" y="599088"/>
          <a:ext cx="1256587" cy="12565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57334-513F-48B4-9913-F2FF3D0FD071}">
      <dsp:nvSpPr>
        <dsp:cNvPr id="0" name=""/>
        <dsp:cNvSpPr/>
      </dsp:nvSpPr>
      <dsp:spPr>
        <a:xfrm>
          <a:off x="3488945" y="866885"/>
          <a:ext cx="720993" cy="7209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98A16-B154-43E0-BBDF-A16ACB91F010}">
      <dsp:nvSpPr>
        <dsp:cNvPr id="0" name=""/>
        <dsp:cNvSpPr/>
      </dsp:nvSpPr>
      <dsp:spPr>
        <a:xfrm>
          <a:off x="2819451" y="2247072"/>
          <a:ext cx="205998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/>
            <a:t>IGRT ve IGART</a:t>
          </a:r>
          <a:endParaRPr lang="en-US" sz="1700" kern="1200"/>
        </a:p>
      </dsp:txBody>
      <dsp:txXfrm>
        <a:off x="2819451" y="2247072"/>
        <a:ext cx="2059980" cy="720000"/>
      </dsp:txXfrm>
    </dsp:sp>
    <dsp:sp modelId="{60F04240-011F-4AFD-A3D4-13047B7ED6EA}">
      <dsp:nvSpPr>
        <dsp:cNvPr id="0" name=""/>
        <dsp:cNvSpPr/>
      </dsp:nvSpPr>
      <dsp:spPr>
        <a:xfrm>
          <a:off x="5641624" y="599088"/>
          <a:ext cx="1256587" cy="12565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857B80-F856-4FCB-947F-DF4B6A9B9390}">
      <dsp:nvSpPr>
        <dsp:cNvPr id="0" name=""/>
        <dsp:cNvSpPr/>
      </dsp:nvSpPr>
      <dsp:spPr>
        <a:xfrm>
          <a:off x="5909421" y="866885"/>
          <a:ext cx="720993" cy="7209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38794-C902-42AD-AB00-CBACCF58BA2F}">
      <dsp:nvSpPr>
        <dsp:cNvPr id="0" name=""/>
        <dsp:cNvSpPr/>
      </dsp:nvSpPr>
      <dsp:spPr>
        <a:xfrm>
          <a:off x="5239928" y="2247072"/>
          <a:ext cx="205998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/>
            <a:t>Hasta ve Yan Etki Takibi</a:t>
          </a:r>
          <a:endParaRPr lang="en-US" sz="1700" kern="1200" dirty="0"/>
        </a:p>
      </dsp:txBody>
      <dsp:txXfrm>
        <a:off x="5239928" y="2247072"/>
        <a:ext cx="2059980" cy="720000"/>
      </dsp:txXfrm>
    </dsp:sp>
    <dsp:sp modelId="{916D69A9-A7B7-43AC-9719-E42818B97C94}">
      <dsp:nvSpPr>
        <dsp:cNvPr id="0" name=""/>
        <dsp:cNvSpPr/>
      </dsp:nvSpPr>
      <dsp:spPr>
        <a:xfrm>
          <a:off x="8062100" y="599088"/>
          <a:ext cx="1256587" cy="125658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000A1-B888-4710-8A45-547187A2D0F0}">
      <dsp:nvSpPr>
        <dsp:cNvPr id="0" name=""/>
        <dsp:cNvSpPr/>
      </dsp:nvSpPr>
      <dsp:spPr>
        <a:xfrm>
          <a:off x="8329898" y="866885"/>
          <a:ext cx="720993" cy="7209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3307F-D7FE-4653-AEEE-D7EBAB58A9B7}">
      <dsp:nvSpPr>
        <dsp:cNvPr id="0" name=""/>
        <dsp:cNvSpPr/>
      </dsp:nvSpPr>
      <dsp:spPr>
        <a:xfrm>
          <a:off x="7660404" y="2247072"/>
          <a:ext cx="205998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1700" kern="1200" dirty="0"/>
            <a:t>Radyoterapi Tedavi Kalitesini Arttırma</a:t>
          </a:r>
          <a:endParaRPr lang="en-US" sz="1700" kern="1200" dirty="0"/>
        </a:p>
      </dsp:txBody>
      <dsp:txXfrm>
        <a:off x="7660404" y="2247072"/>
        <a:ext cx="205998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23182-5E7D-4845-8A2D-1698E5E3C49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63BE6-F5FB-4866-A54B-CB31182F38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292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460875" y="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460875" y="868680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5250" tIns="47625" rIns="95250" bIns="47625" anchor="b"/>
          <a:lstStyle/>
          <a:p>
            <a:pPr algn="r" defTabSz="950913">
              <a:defRPr/>
            </a:pPr>
            <a:r>
              <a:rPr lang="en-GB" sz="1200">
                <a:latin typeface="Times" charset="0"/>
                <a:cs typeface="+mn-cs"/>
              </a:rPr>
              <a:t>16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GB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555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460875" y="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4460875" y="868680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5250" tIns="47625" rIns="95250" bIns="47625" anchor="b"/>
          <a:lstStyle/>
          <a:p>
            <a:pPr algn="r" defTabSz="950913">
              <a:defRPr/>
            </a:pPr>
            <a:r>
              <a:rPr lang="en-GB" sz="1200">
                <a:latin typeface="Times" charset="0"/>
                <a:cs typeface="+mn-cs"/>
              </a:rPr>
              <a:t>16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341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GB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96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63BE6-F5FB-4866-A54B-CB31182F38DC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2522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63BE6-F5FB-4866-A54B-CB31182F38DC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2247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63BE6-F5FB-4866-A54B-CB31182F38DC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5062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3DA3B9-3EFB-493C-279E-45B5A30C3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48953B0-A023-63BA-C92F-91EF1BAE9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8EBC11E-CCCB-AD0E-C19E-DC863C5B5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757AC7-6079-3855-400D-9F37F909B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7C54B23-F397-48D5-353C-4595669E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095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077093-4288-ECE9-D893-75BAABA2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86DBE5-D4A5-266E-D384-684BF02F2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B88B90-0154-6D3D-83C8-BE1DCFF9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0DF480-7858-2CDE-01C2-96A4B0C1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95D67CD-A1C1-F200-3321-09C52F48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2711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919147-873F-4CF8-8858-6176F640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482CF3-118F-FC56-77C0-7B428083E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9EE5D19-1078-9060-7402-16DF5774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8196692-B485-5C68-6C0A-5B782F37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90DE35-8289-CDC9-5959-28CDAD4D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3477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C7C76D-429E-3EC8-9A88-C9FA8DE0B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0925E0-B6C4-9D71-4261-D8BE56BBF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461E821-23BC-D904-9CC3-AFE07F8A1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1524B45-9DE2-2C5C-E76F-24148BFC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1EE4777-6B8A-F5A8-DB3F-8538D3FC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A1BAC40-1901-0A0E-EC10-42E895A0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98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8D1899-6760-093D-FEB0-571428E68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DB79B8-662A-D9FB-2DFE-EC3E0999B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111BB12-F07D-3EBC-A3D0-FDB30A0E3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FB96C00-AC5D-A601-92F8-A75FFA362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F3662DA-8EE7-70BF-F982-4CDD47FABD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CE4CB9C-5AA7-D670-7799-53BA83E3E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2914A81-F7D6-14D4-96C3-9D83A68C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1EEB46D-C415-5AE8-5C1C-C763E6407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719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C65EEE6-1525-13DB-00D4-75F42B7B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B2AB49A-219B-C891-47E5-FF93C10DA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5EA4078-321E-0786-649C-A6AB487BC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C7E3D18-C9DF-049F-5DEC-CCD3099BB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394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8808852-F939-8539-A311-1A183C93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594473A-5C47-0DD3-2BE2-A75EEA747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6E317E-2118-1A97-3169-0CB04A09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2741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4B4F15-E42A-9A92-19BF-3078049C1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7D761A-8EBD-4D5B-3DA8-1D7ACEAE7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ADDD798-281B-9E82-CF32-C4AAF2C8E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CEF03E1-F949-73DE-71E4-6885C47F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EC29F06-D631-4B42-C0C1-64E269A8F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0E7A99D-ADF1-3EDD-4B56-E95236E6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291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DC2F73-36BD-C252-9BB9-5CF61437F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58FDF70-AFDC-2F3F-0AB0-A62A205DD6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7FD9793-7787-C630-A0C8-044E8C723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0181125-A403-6188-08EE-81C07CD37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6160AD-4A12-20F6-5DAB-8180B746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E05EB0E-117C-343D-51FD-E7A38DAF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3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86AF21-4783-87E4-C160-9DC8A59D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656ED99-9EBF-6D91-263B-E29A43F40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50DE86-26E2-C20C-6C1E-245183C9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AB6437E-7218-C38F-AC62-F353C212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C49ED72-94C1-3A63-3C83-55EF6FCA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348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76A54F9-CC9C-7A34-6CB4-FF8761BF8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D4370D9-159A-6AE7-9886-0E0C63C74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7D64D2B-639E-7674-37AB-2BE7C1AA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D586AFC-7284-109D-D4BD-26E8A8996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541264-2D0B-EE19-5382-1FEEB4DB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072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39F016F-DAB2-CDFB-A189-013003DAD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F81B085-07AC-4CA0-466B-257C52FA6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F3B4DF-3FD9-C3A8-72A6-66205AE38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846E2B-B0F3-4AF8-B4F2-BA8B9F3881FB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D8DF97D-F7CF-1C30-9624-6D76C650C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1DFB171-A766-3E36-CE0C-74DF6BD03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446A6-81B2-41B3-962E-AAAC2E95A2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39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F17158-98B2-6640-4B5E-A11AA4BAB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298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tr-TR" dirty="0"/>
              <a:t>İleri Uygulamalar için Radyoterapi Teknikerlerinin Uzmanlaşma Olasılıkları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D2C1D1F-15F9-B63C-3350-97DEDCE48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9106"/>
            <a:ext cx="9144000" cy="1655762"/>
          </a:xfrm>
        </p:spPr>
        <p:txBody>
          <a:bodyPr/>
          <a:lstStyle/>
          <a:p>
            <a:r>
              <a:rPr lang="tr-TR" sz="3600" dirty="0"/>
              <a:t>RTT Adnan Şafek</a:t>
            </a:r>
          </a:p>
          <a:p>
            <a:r>
              <a:rPr lang="tr-TR" dirty="0"/>
              <a:t>4. Ulusal Radyoterapi Kongresi ve Eğitim Seminerleri</a:t>
            </a:r>
          </a:p>
          <a:p>
            <a:r>
              <a:rPr lang="tr-TR" dirty="0"/>
              <a:t>12-16 Mayıs 2024 Belek, Antalya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550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C2108C-6FC0-D5BD-DE4A-3147987E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7245"/>
            <a:ext cx="10515600" cy="1325563"/>
          </a:xfrm>
        </p:spPr>
        <p:txBody>
          <a:bodyPr/>
          <a:lstStyle/>
          <a:p>
            <a:pPr algn="ctr"/>
            <a:r>
              <a:rPr lang="tr-TR" dirty="0" err="1"/>
              <a:t>Advance</a:t>
            </a:r>
            <a:r>
              <a:rPr lang="tr-TR" dirty="0"/>
              <a:t> </a:t>
            </a:r>
            <a:r>
              <a:rPr lang="tr-TR" dirty="0" err="1"/>
              <a:t>Pratice</a:t>
            </a:r>
            <a:r>
              <a:rPr lang="tr-TR" dirty="0"/>
              <a:t> in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(APRT)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3AF3C5A0-422E-2AF1-0C0B-5EBC59F6F1E7}"/>
              </a:ext>
            </a:extLst>
          </p:cNvPr>
          <p:cNvSpPr txBox="1">
            <a:spLocks/>
          </p:cNvSpPr>
          <p:nvPr/>
        </p:nvSpPr>
        <p:spPr>
          <a:xfrm>
            <a:off x="838200" y="4445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/>
              <a:t>İleri Düzey Radyoterapi Teknikeri</a:t>
            </a:r>
          </a:p>
        </p:txBody>
      </p:sp>
      <p:sp>
        <p:nvSpPr>
          <p:cNvPr id="7" name="Ok: Sol Sağ 6">
            <a:extLst>
              <a:ext uri="{FF2B5EF4-FFF2-40B4-BE49-F238E27FC236}">
                <a16:creationId xmlns:a16="http://schemas.microsoft.com/office/drawing/2014/main" id="{9290174E-4C22-9EC3-E430-C49028F3A340}"/>
              </a:ext>
            </a:extLst>
          </p:cNvPr>
          <p:cNvSpPr/>
          <p:nvPr/>
        </p:nvSpPr>
        <p:spPr>
          <a:xfrm rot="5400000">
            <a:off x="4994816" y="3329996"/>
            <a:ext cx="2202367" cy="36799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0589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7DBC60-7D8F-6D36-6791-5709F9AF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Ülkemizde Radyoterapi Teknikerliği</a:t>
            </a:r>
          </a:p>
        </p:txBody>
      </p:sp>
      <p:pic>
        <p:nvPicPr>
          <p:cNvPr id="5" name="İçerik Yer Tutucusu 4" descr="tıbbi cihazlar, sağlık bakım hizmeti, tıbbi, kişi, şahıs içeren bir resim&#10;&#10;Açıklama otomatik olarak oluşturuldu">
            <a:extLst>
              <a:ext uri="{FF2B5EF4-FFF2-40B4-BE49-F238E27FC236}">
                <a16:creationId xmlns:a16="http://schemas.microsoft.com/office/drawing/2014/main" id="{9523DE79-F7D6-28A1-4354-5B1514513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59" y="1766887"/>
            <a:ext cx="2577160" cy="3881670"/>
          </a:xfrm>
        </p:spPr>
      </p:pic>
      <p:pic>
        <p:nvPicPr>
          <p:cNvPr id="7" name="Resim 6" descr="sanat içeren bir resim&#10;&#10;Açıklama otomatik olarak orta güvenilirlik düzeyiyle oluşturuldu">
            <a:extLst>
              <a:ext uri="{FF2B5EF4-FFF2-40B4-BE49-F238E27FC236}">
                <a16:creationId xmlns:a16="http://schemas.microsoft.com/office/drawing/2014/main" id="{A8EF7EB4-D1F2-8E46-8945-D94F0A2CB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077" y="1766888"/>
            <a:ext cx="2970200" cy="3881669"/>
          </a:xfrm>
          <a:prstGeom prst="rect">
            <a:avLst/>
          </a:prstGeom>
        </p:spPr>
      </p:pic>
      <p:pic>
        <p:nvPicPr>
          <p:cNvPr id="9" name="Resim 8" descr="röntgen filmi, tıbbi görüntüleme, x ışını, röntgen, monokrom, tek renkli içeren bir resim&#10;&#10;Açıklama otomatik olarak oluşturuldu">
            <a:extLst>
              <a:ext uri="{FF2B5EF4-FFF2-40B4-BE49-F238E27FC236}">
                <a16:creationId xmlns:a16="http://schemas.microsoft.com/office/drawing/2014/main" id="{DA082564-DF73-E73F-16AB-1B865F6AC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335" y="1766887"/>
            <a:ext cx="2970200" cy="3881670"/>
          </a:xfrm>
          <a:prstGeom prst="rect">
            <a:avLst/>
          </a:prstGeom>
        </p:spPr>
      </p:pic>
      <p:pic>
        <p:nvPicPr>
          <p:cNvPr id="10" name="İçerik Yer Tutucusu 4" descr="kişi, şahıs, gökyüzü, başlama, mezuniyet içeren bir resim&#10;&#10;Açıklama otomatik olarak oluşturuldu">
            <a:extLst>
              <a:ext uri="{FF2B5EF4-FFF2-40B4-BE49-F238E27FC236}">
                <a16:creationId xmlns:a16="http://schemas.microsoft.com/office/drawing/2014/main" id="{0E5FB5C9-1333-F389-FCFC-18A4F5753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07" y="1766887"/>
            <a:ext cx="2564494" cy="38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1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83ED20-63E9-1EB5-18B0-4AE3791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Avrupa’da Radyoterapi Teknikerliği</a:t>
            </a:r>
          </a:p>
        </p:txBody>
      </p:sp>
      <p:pic>
        <p:nvPicPr>
          <p:cNvPr id="5" name="İçerik Yer Tutucusu 4" descr="metin, ekran görüntüsü, daire, yazı tipi içeren bir resim&#10;&#10;Açıklama otomatik olarak oluşturuldu">
            <a:extLst>
              <a:ext uri="{FF2B5EF4-FFF2-40B4-BE49-F238E27FC236}">
                <a16:creationId xmlns:a16="http://schemas.microsoft.com/office/drawing/2014/main" id="{BF7F82B3-10B7-73D6-A400-92B0DFFD5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03" y="2570283"/>
            <a:ext cx="2845101" cy="3289923"/>
          </a:xfrm>
        </p:spPr>
      </p:pic>
      <p:pic>
        <p:nvPicPr>
          <p:cNvPr id="7" name="Resim 6" descr="kişi, şahıs, bilek, kol saati, moda aksesuar içeren bir resim&#10;&#10;Açıklama otomatik olarak oluşturuldu">
            <a:extLst>
              <a:ext uri="{FF2B5EF4-FFF2-40B4-BE49-F238E27FC236}">
                <a16:creationId xmlns:a16="http://schemas.microsoft.com/office/drawing/2014/main" id="{6909D2B3-CD5A-2011-E1BF-8561B8B82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780" y="2575618"/>
            <a:ext cx="2845103" cy="3289923"/>
          </a:xfrm>
          <a:prstGeom prst="rect">
            <a:avLst/>
          </a:prstGeom>
        </p:spPr>
      </p:pic>
      <p:pic>
        <p:nvPicPr>
          <p:cNvPr id="9" name="Resim 8" descr="başlama, mezuniyet, giyim, Akademik elbise içeren bir resim&#10;&#10;Açıklama otomatik olarak oluşturuldu">
            <a:extLst>
              <a:ext uri="{FF2B5EF4-FFF2-40B4-BE49-F238E27FC236}">
                <a16:creationId xmlns:a16="http://schemas.microsoft.com/office/drawing/2014/main" id="{00C972D7-B11B-1300-E6C7-773AB4B25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027" y="2570283"/>
            <a:ext cx="2845100" cy="32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5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A95BA68-2A1E-BF06-8172-FAA78A4BB06F}"/>
              </a:ext>
            </a:extLst>
          </p:cNvPr>
          <p:cNvSpPr txBox="1">
            <a:spLocks/>
          </p:cNvSpPr>
          <p:nvPr/>
        </p:nvSpPr>
        <p:spPr>
          <a:xfrm>
            <a:off x="973615" y="1320014"/>
            <a:ext cx="5656777" cy="2667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E5E6D7C-097C-D244-B7BA-54A6ABCC2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59" y="1799735"/>
            <a:ext cx="3971699" cy="2444643"/>
          </a:xfrm>
          <a:prstGeom prst="rect">
            <a:avLst/>
          </a:prstGeom>
        </p:spPr>
      </p:pic>
      <p:pic>
        <p:nvPicPr>
          <p:cNvPr id="6" name="Picture 5" descr="A picture containing appliance, indoor, dryer&#10;&#10;Description automatically generated">
            <a:extLst>
              <a:ext uri="{FF2B5EF4-FFF2-40B4-BE49-F238E27FC236}">
                <a16:creationId xmlns:a16="http://schemas.microsoft.com/office/drawing/2014/main" id="{0B3F9D14-7233-A7F0-0274-5779BA2E2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675" y="1799735"/>
            <a:ext cx="3693655" cy="2444643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91B20F10-2CB0-CA30-A69F-29AA92A76768}"/>
              </a:ext>
            </a:extLst>
          </p:cNvPr>
          <p:cNvSpPr/>
          <p:nvPr/>
        </p:nvSpPr>
        <p:spPr>
          <a:xfrm>
            <a:off x="5206817" y="2959575"/>
            <a:ext cx="1444196" cy="597120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E96B118E-3EEF-12A7-F469-014F883B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Geçmişten Günümüze Radyoterapi</a:t>
            </a:r>
          </a:p>
        </p:txBody>
      </p:sp>
      <p:sp>
        <p:nvSpPr>
          <p:cNvPr id="4" name="Flowchart: Connector 6">
            <a:extLst>
              <a:ext uri="{FF2B5EF4-FFF2-40B4-BE49-F238E27FC236}">
                <a16:creationId xmlns:a16="http://schemas.microsoft.com/office/drawing/2014/main" id="{78B71371-FAD8-98A3-6324-A1BA1412D686}"/>
              </a:ext>
            </a:extLst>
          </p:cNvPr>
          <p:cNvSpPr/>
          <p:nvPr/>
        </p:nvSpPr>
        <p:spPr>
          <a:xfrm>
            <a:off x="6325040" y="5460235"/>
            <a:ext cx="1393825" cy="138253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RPM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DBH</a:t>
            </a:r>
            <a:endParaRPr lang="en-US" sz="1600" b="1" dirty="0"/>
          </a:p>
        </p:txBody>
      </p:sp>
      <p:sp>
        <p:nvSpPr>
          <p:cNvPr id="8" name="Flowchart: Connector 11">
            <a:extLst>
              <a:ext uri="{FF2B5EF4-FFF2-40B4-BE49-F238E27FC236}">
                <a16:creationId xmlns:a16="http://schemas.microsoft.com/office/drawing/2014/main" id="{831FF17C-5151-B87F-834D-B66B9ED54FD7}"/>
              </a:ext>
            </a:extLst>
          </p:cNvPr>
          <p:cNvSpPr/>
          <p:nvPr/>
        </p:nvSpPr>
        <p:spPr>
          <a:xfrm>
            <a:off x="3443392" y="5450137"/>
            <a:ext cx="1414463" cy="1382537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CBCT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4D-CBCT</a:t>
            </a:r>
            <a:endParaRPr lang="en-US" sz="1600" b="1" dirty="0"/>
          </a:p>
        </p:txBody>
      </p:sp>
      <p:sp>
        <p:nvSpPr>
          <p:cNvPr id="9" name="Flowchart: Connector 12">
            <a:extLst>
              <a:ext uri="{FF2B5EF4-FFF2-40B4-BE49-F238E27FC236}">
                <a16:creationId xmlns:a16="http://schemas.microsoft.com/office/drawing/2014/main" id="{D052ABA7-7B5D-B690-64DB-3E2797C5282A}"/>
              </a:ext>
            </a:extLst>
          </p:cNvPr>
          <p:cNvSpPr/>
          <p:nvPr/>
        </p:nvSpPr>
        <p:spPr>
          <a:xfrm>
            <a:off x="7771480" y="5493816"/>
            <a:ext cx="1395413" cy="1345230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VMAT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SRS-SBRT</a:t>
            </a:r>
            <a:endParaRPr lang="en-US" sz="1600" b="1" dirty="0"/>
          </a:p>
        </p:txBody>
      </p:sp>
      <p:sp>
        <p:nvSpPr>
          <p:cNvPr id="10" name="Flowchart: Connector 13">
            <a:extLst>
              <a:ext uri="{FF2B5EF4-FFF2-40B4-BE49-F238E27FC236}">
                <a16:creationId xmlns:a16="http://schemas.microsoft.com/office/drawing/2014/main" id="{1AD74507-8DC8-AFEB-8E06-1778ED3D816B}"/>
              </a:ext>
            </a:extLst>
          </p:cNvPr>
          <p:cNvSpPr/>
          <p:nvPr/>
        </p:nvSpPr>
        <p:spPr>
          <a:xfrm>
            <a:off x="10601845" y="5551662"/>
            <a:ext cx="1393825" cy="130633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MR-</a:t>
            </a:r>
            <a:r>
              <a:rPr lang="tr-TR" sz="1600" b="1" dirty="0" err="1"/>
              <a:t>Linacs</a:t>
            </a:r>
            <a:endParaRPr lang="tr-TR" sz="1600" b="1" dirty="0"/>
          </a:p>
        </p:txBody>
      </p:sp>
      <p:sp>
        <p:nvSpPr>
          <p:cNvPr id="11" name="Flowchart: Connector 5">
            <a:extLst>
              <a:ext uri="{FF2B5EF4-FFF2-40B4-BE49-F238E27FC236}">
                <a16:creationId xmlns:a16="http://schemas.microsoft.com/office/drawing/2014/main" id="{6FBD796B-885E-54AF-6F3B-3DC213107FCC}"/>
              </a:ext>
            </a:extLst>
          </p:cNvPr>
          <p:cNvSpPr/>
          <p:nvPr/>
        </p:nvSpPr>
        <p:spPr>
          <a:xfrm>
            <a:off x="350366" y="5423656"/>
            <a:ext cx="1492424" cy="143434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EPID</a:t>
            </a:r>
          </a:p>
        </p:txBody>
      </p:sp>
      <p:sp>
        <p:nvSpPr>
          <p:cNvPr id="12" name="Flowchart: Connector 16">
            <a:extLst>
              <a:ext uri="{FF2B5EF4-FFF2-40B4-BE49-F238E27FC236}">
                <a16:creationId xmlns:a16="http://schemas.microsoft.com/office/drawing/2014/main" id="{429C3BD8-211C-D098-5315-879CFF971E72}"/>
              </a:ext>
            </a:extLst>
          </p:cNvPr>
          <p:cNvSpPr/>
          <p:nvPr/>
        </p:nvSpPr>
        <p:spPr>
          <a:xfrm>
            <a:off x="1892752" y="5391958"/>
            <a:ext cx="1492423" cy="143434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KV</a:t>
            </a:r>
            <a:endParaRPr lang="en-US" sz="1600" b="1" dirty="0"/>
          </a:p>
        </p:txBody>
      </p:sp>
      <p:sp>
        <p:nvSpPr>
          <p:cNvPr id="13" name="Flowchart: Connector 18">
            <a:extLst>
              <a:ext uri="{FF2B5EF4-FFF2-40B4-BE49-F238E27FC236}">
                <a16:creationId xmlns:a16="http://schemas.microsoft.com/office/drawing/2014/main" id="{A06B9C6F-EA0A-74FA-E9E4-CD6D54264477}"/>
              </a:ext>
            </a:extLst>
          </p:cNvPr>
          <p:cNvSpPr/>
          <p:nvPr/>
        </p:nvSpPr>
        <p:spPr>
          <a:xfrm>
            <a:off x="4883727" y="5469422"/>
            <a:ext cx="1395412" cy="136962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ART</a:t>
            </a:r>
            <a:endParaRPr lang="en-US" sz="1600" b="1" dirty="0"/>
          </a:p>
        </p:txBody>
      </p:sp>
      <p:sp>
        <p:nvSpPr>
          <p:cNvPr id="21" name="Flowchart: Connector 13">
            <a:extLst>
              <a:ext uri="{FF2B5EF4-FFF2-40B4-BE49-F238E27FC236}">
                <a16:creationId xmlns:a16="http://schemas.microsoft.com/office/drawing/2014/main" id="{8C36A184-CFB8-EB4B-A37C-137CC5C2769F}"/>
              </a:ext>
            </a:extLst>
          </p:cNvPr>
          <p:cNvSpPr/>
          <p:nvPr/>
        </p:nvSpPr>
        <p:spPr>
          <a:xfrm>
            <a:off x="9216321" y="5532709"/>
            <a:ext cx="1336096" cy="130633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/>
              <a:t>SGRT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30D78C5-20A9-3EC9-284D-35EC63EE5F6F}"/>
              </a:ext>
            </a:extLst>
          </p:cNvPr>
          <p:cNvSpPr txBox="1"/>
          <p:nvPr/>
        </p:nvSpPr>
        <p:spPr>
          <a:xfrm>
            <a:off x="3409002" y="4510426"/>
            <a:ext cx="5451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Hedefe maksimum çevre dokuya minimum doz</a:t>
            </a:r>
          </a:p>
        </p:txBody>
      </p:sp>
    </p:spTree>
    <p:extLst>
      <p:ext uri="{BB962C8B-B14F-4D97-AF65-F5344CB8AC3E}">
        <p14:creationId xmlns:p14="http://schemas.microsoft.com/office/powerpoint/2010/main" val="29341444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645373" y="6160747"/>
            <a:ext cx="1797203" cy="43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265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21ED2630-6480-CA3D-543C-7FF22BB4E4AC}"/>
              </a:ext>
            </a:extLst>
          </p:cNvPr>
          <p:cNvSpPr txBox="1">
            <a:spLocks/>
          </p:cNvSpPr>
          <p:nvPr/>
        </p:nvSpPr>
        <p:spPr>
          <a:xfrm>
            <a:off x="957483" y="1873621"/>
            <a:ext cx="5245099" cy="1821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Neler değişti</a:t>
            </a:r>
            <a:r>
              <a:rPr lang="en-GB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Teknoloji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Teknikler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Görev ve sorumluluklar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2CBCCD77-F755-072C-298F-CEA5B6E1F6D1}"/>
              </a:ext>
            </a:extLst>
          </p:cNvPr>
          <p:cNvSpPr txBox="1">
            <a:spLocks/>
          </p:cNvSpPr>
          <p:nvPr/>
        </p:nvSpPr>
        <p:spPr>
          <a:xfrm>
            <a:off x="952872" y="3857898"/>
            <a:ext cx="5245099" cy="1821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Değişmeyen ne var</a:t>
            </a:r>
            <a:r>
              <a:rPr lang="en-GB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Profesyonel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Ünvan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Eğitim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11" name="Doughnut 10">
            <a:extLst>
              <a:ext uri="{FF2B5EF4-FFF2-40B4-BE49-F238E27FC236}">
                <a16:creationId xmlns:a16="http://schemas.microsoft.com/office/drawing/2014/main" id="{1E1FFA22-FC8E-A245-5CEB-507E1201C32C}"/>
              </a:ext>
            </a:extLst>
          </p:cNvPr>
          <p:cNvSpPr/>
          <p:nvPr/>
        </p:nvSpPr>
        <p:spPr>
          <a:xfrm>
            <a:off x="7031902" y="1805597"/>
            <a:ext cx="3595906" cy="3635119"/>
          </a:xfrm>
          <a:prstGeom prst="donut">
            <a:avLst>
              <a:gd name="adj" fmla="val 21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2" name="Doughnut 11">
            <a:extLst>
              <a:ext uri="{FF2B5EF4-FFF2-40B4-BE49-F238E27FC236}">
                <a16:creationId xmlns:a16="http://schemas.microsoft.com/office/drawing/2014/main" id="{CBF8041F-712C-4EB6-D017-6F540E038157}"/>
              </a:ext>
            </a:extLst>
          </p:cNvPr>
          <p:cNvSpPr/>
          <p:nvPr/>
        </p:nvSpPr>
        <p:spPr>
          <a:xfrm>
            <a:off x="7464192" y="2160199"/>
            <a:ext cx="2731325" cy="3070204"/>
          </a:xfrm>
          <a:prstGeom prst="donut">
            <a:avLst>
              <a:gd name="adj" fmla="val 43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Doughnut 12">
            <a:extLst>
              <a:ext uri="{FF2B5EF4-FFF2-40B4-BE49-F238E27FC236}">
                <a16:creationId xmlns:a16="http://schemas.microsoft.com/office/drawing/2014/main" id="{F663B762-3A81-9C93-2EA1-2018DA81B1EB}"/>
              </a:ext>
            </a:extLst>
          </p:cNvPr>
          <p:cNvSpPr/>
          <p:nvPr/>
        </p:nvSpPr>
        <p:spPr>
          <a:xfrm>
            <a:off x="7691801" y="2603297"/>
            <a:ext cx="2276104" cy="2165441"/>
          </a:xfrm>
          <a:prstGeom prst="donut">
            <a:avLst>
              <a:gd name="adj" fmla="val 65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ED8A42-FBEC-2FE0-F104-F353A802A745}"/>
              </a:ext>
            </a:extLst>
          </p:cNvPr>
          <p:cNvSpPr txBox="1"/>
          <p:nvPr/>
        </p:nvSpPr>
        <p:spPr>
          <a:xfrm>
            <a:off x="7107333" y="3142030"/>
            <a:ext cx="470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AI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3808D0-6A36-422C-C410-60FFD183B3BC}"/>
              </a:ext>
            </a:extLst>
          </p:cNvPr>
          <p:cNvSpPr txBox="1"/>
          <p:nvPr/>
        </p:nvSpPr>
        <p:spPr>
          <a:xfrm>
            <a:off x="10081709" y="3686017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2F9003-1083-34BD-E036-E8220EAF94A4}"/>
              </a:ext>
            </a:extLst>
          </p:cNvPr>
          <p:cNvSpPr txBox="1"/>
          <p:nvPr/>
        </p:nvSpPr>
        <p:spPr>
          <a:xfrm>
            <a:off x="8630310" y="4206100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DBE8E95-DA16-F639-DCC9-26A1A9837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794" y="2972051"/>
            <a:ext cx="1330171" cy="13022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68D238-C479-E620-33B3-D988092D5DCC}"/>
              </a:ext>
            </a:extLst>
          </p:cNvPr>
          <p:cNvSpPr txBox="1">
            <a:spLocks/>
          </p:cNvSpPr>
          <p:nvPr/>
        </p:nvSpPr>
        <p:spPr>
          <a:xfrm>
            <a:off x="850047" y="130926"/>
            <a:ext cx="10001252" cy="10388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400" b="0" dirty="0">
                <a:latin typeface="Calibri" panose="020F0502020204030204" pitchFamily="34" charset="0"/>
                <a:cs typeface="Calibri" panose="020F0502020204030204" pitchFamily="34" charset="0"/>
              </a:rPr>
              <a:t>Radyoterapide Güncel Durum</a:t>
            </a:r>
            <a:endParaRPr lang="en-GB" sz="4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4641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haltsplatzhalter 4">
            <a:extLst>
              <a:ext uri="{FF2B5EF4-FFF2-40B4-BE49-F238E27FC236}">
                <a16:creationId xmlns:a16="http://schemas.microsoft.com/office/drawing/2014/main" id="{AAE56787-3B93-3C02-D7BC-D8B62F0E1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887" y="1001543"/>
            <a:ext cx="4291620" cy="4270164"/>
          </a:xfr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69B53B0-F054-4F5A-BE21-8162C859195A}"/>
              </a:ext>
            </a:extLst>
          </p:cNvPr>
          <p:cNvSpPr/>
          <p:nvPr/>
        </p:nvSpPr>
        <p:spPr>
          <a:xfrm>
            <a:off x="1108304" y="203246"/>
            <a:ext cx="2703952" cy="257024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867" dirty="0">
                <a:solidFill>
                  <a:schemeClr val="tx1"/>
                </a:solidFill>
              </a:rPr>
              <a:t>RTT</a:t>
            </a:r>
            <a:endParaRPr lang="de-AT" sz="1867" dirty="0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AFFBD0D-9F46-476F-BE22-1E397E310B57}"/>
              </a:ext>
            </a:extLst>
          </p:cNvPr>
          <p:cNvSpPr/>
          <p:nvPr/>
        </p:nvSpPr>
        <p:spPr>
          <a:xfrm>
            <a:off x="5498503" y="2016369"/>
            <a:ext cx="2836606" cy="267251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867" dirty="0">
                <a:solidFill>
                  <a:schemeClr val="tx1"/>
                </a:solidFill>
              </a:rPr>
              <a:t>       Radyasyon</a:t>
            </a:r>
          </a:p>
          <a:p>
            <a:pPr algn="ctr"/>
            <a:r>
              <a:rPr lang="tr-TR" sz="1867" dirty="0">
                <a:solidFill>
                  <a:schemeClr val="tx1"/>
                </a:solidFill>
              </a:rPr>
              <a:t>      Onkologu</a:t>
            </a:r>
            <a:endParaRPr lang="de-AT" sz="1867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A4F9077-01DD-4489-BDBE-01A849148090}"/>
              </a:ext>
            </a:extLst>
          </p:cNvPr>
          <p:cNvSpPr/>
          <p:nvPr/>
        </p:nvSpPr>
        <p:spPr>
          <a:xfrm>
            <a:off x="4116810" y="203247"/>
            <a:ext cx="2702225" cy="267250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867" dirty="0">
                <a:solidFill>
                  <a:schemeClr val="tx1"/>
                </a:solidFill>
              </a:rPr>
              <a:t>                Hemşire</a:t>
            </a:r>
            <a:endParaRPr lang="de-AT" sz="1867" dirty="0">
              <a:solidFill>
                <a:schemeClr val="tx1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7F1E19F-0AAA-4723-9AA2-AF27B0D709E2}"/>
              </a:ext>
            </a:extLst>
          </p:cNvPr>
          <p:cNvSpPr/>
          <p:nvPr/>
        </p:nvSpPr>
        <p:spPr>
          <a:xfrm>
            <a:off x="201661" y="2481425"/>
            <a:ext cx="2778321" cy="267251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867" dirty="0">
                <a:solidFill>
                  <a:schemeClr val="tx1"/>
                </a:solidFill>
              </a:rPr>
              <a:t>Medikal Fizik</a:t>
            </a:r>
          </a:p>
          <a:p>
            <a:pPr algn="ctr"/>
            <a:r>
              <a:rPr lang="tr-TR" sz="1867" dirty="0">
                <a:solidFill>
                  <a:schemeClr val="tx1"/>
                </a:solidFill>
              </a:rPr>
              <a:t>Uzmanı</a:t>
            </a:r>
            <a:endParaRPr lang="de-AT" sz="1867" dirty="0">
              <a:solidFill>
                <a:schemeClr val="tx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614BF74-E90C-47A0-92F6-C1F5B86D30A3}"/>
              </a:ext>
            </a:extLst>
          </p:cNvPr>
          <p:cNvSpPr/>
          <p:nvPr/>
        </p:nvSpPr>
        <p:spPr>
          <a:xfrm>
            <a:off x="2162811" y="1488370"/>
            <a:ext cx="3907997" cy="3794527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de-AT" sz="1867" dirty="0">
                <a:solidFill>
                  <a:schemeClr val="tx1"/>
                </a:solidFill>
              </a:rPr>
            </a:br>
            <a:r>
              <a:rPr lang="tr-TR" sz="1867" dirty="0">
                <a:solidFill>
                  <a:schemeClr val="tx1"/>
                </a:solidFill>
              </a:rPr>
              <a:t> </a:t>
            </a:r>
            <a:endParaRPr lang="de-AT" sz="1867" b="1" dirty="0">
              <a:solidFill>
                <a:schemeClr val="tx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CA1DD96-B006-4A2C-8727-6F85741E8D38}"/>
              </a:ext>
            </a:extLst>
          </p:cNvPr>
          <p:cNvSpPr/>
          <p:nvPr/>
        </p:nvSpPr>
        <p:spPr>
          <a:xfrm>
            <a:off x="1624392" y="4221222"/>
            <a:ext cx="2702225" cy="2580668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67" dirty="0">
              <a:solidFill>
                <a:schemeClr val="tx1"/>
              </a:solidFill>
            </a:endParaRPr>
          </a:p>
          <a:p>
            <a:pPr algn="ctr"/>
            <a:r>
              <a:rPr lang="tr-TR" sz="1867" dirty="0">
                <a:solidFill>
                  <a:schemeClr val="tx1"/>
                </a:solidFill>
              </a:rPr>
              <a:t>Aplikasyon</a:t>
            </a:r>
          </a:p>
          <a:p>
            <a:pPr algn="ctr"/>
            <a:r>
              <a:rPr lang="tr-TR" sz="1867" dirty="0">
                <a:solidFill>
                  <a:schemeClr val="tx1"/>
                </a:solidFill>
              </a:rPr>
              <a:t>Uzmanı</a:t>
            </a:r>
            <a:endParaRPr lang="de-AT" sz="1867" dirty="0">
              <a:solidFill>
                <a:schemeClr val="tx1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F9AEF06-D0F9-4C7E-A0F0-E59EB12964DC}"/>
              </a:ext>
            </a:extLst>
          </p:cNvPr>
          <p:cNvSpPr/>
          <p:nvPr/>
        </p:nvSpPr>
        <p:spPr>
          <a:xfrm>
            <a:off x="4151868" y="4029536"/>
            <a:ext cx="2893433" cy="2554228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67" dirty="0">
                <a:solidFill>
                  <a:schemeClr val="tx1"/>
                </a:solidFill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45106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İkizkenar Üçgen 20">
            <a:extLst>
              <a:ext uri="{FF2B5EF4-FFF2-40B4-BE49-F238E27FC236}">
                <a16:creationId xmlns:a16="http://schemas.microsoft.com/office/drawing/2014/main" id="{0D80FF2D-363F-0624-6310-03352D5BB65A}"/>
              </a:ext>
            </a:extLst>
          </p:cNvPr>
          <p:cNvSpPr/>
          <p:nvPr/>
        </p:nvSpPr>
        <p:spPr>
          <a:xfrm>
            <a:off x="1539043" y="1248695"/>
            <a:ext cx="1423751" cy="128802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İkizkenar Üçgen 21">
            <a:extLst>
              <a:ext uri="{FF2B5EF4-FFF2-40B4-BE49-F238E27FC236}">
                <a16:creationId xmlns:a16="http://schemas.microsoft.com/office/drawing/2014/main" id="{763B77DE-7AB2-6BBD-623A-73A0CA7171DD}"/>
              </a:ext>
            </a:extLst>
          </p:cNvPr>
          <p:cNvSpPr/>
          <p:nvPr/>
        </p:nvSpPr>
        <p:spPr>
          <a:xfrm>
            <a:off x="9192390" y="3812993"/>
            <a:ext cx="1421171" cy="113328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İkizkenar Üçgen 22">
            <a:extLst>
              <a:ext uri="{FF2B5EF4-FFF2-40B4-BE49-F238E27FC236}">
                <a16:creationId xmlns:a16="http://schemas.microsoft.com/office/drawing/2014/main" id="{85E88157-4904-6361-DCAC-E621477A1047}"/>
              </a:ext>
            </a:extLst>
          </p:cNvPr>
          <p:cNvSpPr/>
          <p:nvPr/>
        </p:nvSpPr>
        <p:spPr>
          <a:xfrm>
            <a:off x="5128772" y="3835542"/>
            <a:ext cx="1423769" cy="115838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İkizkenar Üçgen 23">
            <a:extLst>
              <a:ext uri="{FF2B5EF4-FFF2-40B4-BE49-F238E27FC236}">
                <a16:creationId xmlns:a16="http://schemas.microsoft.com/office/drawing/2014/main" id="{E8E34295-E521-BA2C-8B7B-036E56E2F0EB}"/>
              </a:ext>
            </a:extLst>
          </p:cNvPr>
          <p:cNvSpPr/>
          <p:nvPr/>
        </p:nvSpPr>
        <p:spPr>
          <a:xfrm>
            <a:off x="6302813" y="1266544"/>
            <a:ext cx="1423769" cy="115838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İkizkenar Üçgen 24">
            <a:extLst>
              <a:ext uri="{FF2B5EF4-FFF2-40B4-BE49-F238E27FC236}">
                <a16:creationId xmlns:a16="http://schemas.microsoft.com/office/drawing/2014/main" id="{5A6DA78C-3D2D-2B3A-4CFB-68C10BAE45A0}"/>
              </a:ext>
            </a:extLst>
          </p:cNvPr>
          <p:cNvSpPr/>
          <p:nvPr/>
        </p:nvSpPr>
        <p:spPr>
          <a:xfrm>
            <a:off x="1595444" y="3742082"/>
            <a:ext cx="1423751" cy="115838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İkizkenar Üçgen 25">
            <a:extLst>
              <a:ext uri="{FF2B5EF4-FFF2-40B4-BE49-F238E27FC236}">
                <a16:creationId xmlns:a16="http://schemas.microsoft.com/office/drawing/2014/main" id="{7566CAA3-D06E-54FD-6E89-8B861FAE9C84}"/>
              </a:ext>
            </a:extLst>
          </p:cNvPr>
          <p:cNvSpPr/>
          <p:nvPr/>
        </p:nvSpPr>
        <p:spPr>
          <a:xfrm>
            <a:off x="4763893" y="5370230"/>
            <a:ext cx="1423769" cy="1158389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8715EC6B-BDB1-D833-3939-2408236C639F}"/>
              </a:ext>
            </a:extLst>
          </p:cNvPr>
          <p:cNvSpPr/>
          <p:nvPr/>
        </p:nvSpPr>
        <p:spPr>
          <a:xfrm>
            <a:off x="3928878" y="1466368"/>
            <a:ext cx="1007128" cy="92902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BF8CBFD3-2DAF-A7C0-0ED1-30E44F2B1301}"/>
              </a:ext>
            </a:extLst>
          </p:cNvPr>
          <p:cNvSpPr/>
          <p:nvPr/>
        </p:nvSpPr>
        <p:spPr>
          <a:xfrm>
            <a:off x="9363387" y="1404907"/>
            <a:ext cx="1079176" cy="87556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75D42E23-6413-DA19-7655-0EED2140C697}"/>
              </a:ext>
            </a:extLst>
          </p:cNvPr>
          <p:cNvSpPr/>
          <p:nvPr/>
        </p:nvSpPr>
        <p:spPr>
          <a:xfrm>
            <a:off x="4507509" y="3453261"/>
            <a:ext cx="1125664" cy="89970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0D166383-28C4-6FC7-C8D2-241E9C67B84A}"/>
              </a:ext>
            </a:extLst>
          </p:cNvPr>
          <p:cNvSpPr/>
          <p:nvPr/>
        </p:nvSpPr>
        <p:spPr>
          <a:xfrm>
            <a:off x="7090224" y="3476642"/>
            <a:ext cx="1292402" cy="99305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A46012A-382C-7680-8885-C2A3B0E0F812}"/>
              </a:ext>
            </a:extLst>
          </p:cNvPr>
          <p:cNvSpPr/>
          <p:nvPr/>
        </p:nvSpPr>
        <p:spPr>
          <a:xfrm>
            <a:off x="4552486" y="1491778"/>
            <a:ext cx="1007129" cy="99305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1F5828-5BE8-ED0F-932C-13827BE689A0}"/>
              </a:ext>
            </a:extLst>
          </p:cNvPr>
          <p:cNvSpPr/>
          <p:nvPr/>
        </p:nvSpPr>
        <p:spPr>
          <a:xfrm>
            <a:off x="4808868" y="3606706"/>
            <a:ext cx="966103" cy="99305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Dikdörtgen 38">
            <a:extLst>
              <a:ext uri="{FF2B5EF4-FFF2-40B4-BE49-F238E27FC236}">
                <a16:creationId xmlns:a16="http://schemas.microsoft.com/office/drawing/2014/main" id="{35F9DBD4-2338-C602-A761-C95B931F58A7}"/>
              </a:ext>
            </a:extLst>
          </p:cNvPr>
          <p:cNvSpPr/>
          <p:nvPr/>
        </p:nvSpPr>
        <p:spPr>
          <a:xfrm>
            <a:off x="1395660" y="1633796"/>
            <a:ext cx="1669883" cy="5316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Tedavi Kararı</a:t>
            </a:r>
          </a:p>
        </p:txBody>
      </p:sp>
      <p:sp>
        <p:nvSpPr>
          <p:cNvPr id="40" name="Dikdörtgen 39">
            <a:extLst>
              <a:ext uri="{FF2B5EF4-FFF2-40B4-BE49-F238E27FC236}">
                <a16:creationId xmlns:a16="http://schemas.microsoft.com/office/drawing/2014/main" id="{5E2DE3B6-36D6-50A3-2023-A6B4FDC6BC91}"/>
              </a:ext>
            </a:extLst>
          </p:cNvPr>
          <p:cNvSpPr/>
          <p:nvPr/>
        </p:nvSpPr>
        <p:spPr>
          <a:xfrm>
            <a:off x="4634360" y="2746056"/>
            <a:ext cx="2062132" cy="4129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Adaptif Radyoterapi</a:t>
            </a:r>
          </a:p>
        </p:txBody>
      </p:sp>
      <p:sp>
        <p:nvSpPr>
          <p:cNvPr id="41" name="Dikdörtgen 40">
            <a:extLst>
              <a:ext uri="{FF2B5EF4-FFF2-40B4-BE49-F238E27FC236}">
                <a16:creationId xmlns:a16="http://schemas.microsoft.com/office/drawing/2014/main" id="{5FB7913B-8AB7-A278-4FD5-B9C6FF09A8D9}"/>
              </a:ext>
            </a:extLst>
          </p:cNvPr>
          <p:cNvSpPr/>
          <p:nvPr/>
        </p:nvSpPr>
        <p:spPr>
          <a:xfrm>
            <a:off x="3832049" y="1589193"/>
            <a:ext cx="1726431" cy="5316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CT- Görüntüleme</a:t>
            </a:r>
          </a:p>
        </p:txBody>
      </p:sp>
      <p:sp>
        <p:nvSpPr>
          <p:cNvPr id="42" name="Dikdörtgen 41">
            <a:extLst>
              <a:ext uri="{FF2B5EF4-FFF2-40B4-BE49-F238E27FC236}">
                <a16:creationId xmlns:a16="http://schemas.microsoft.com/office/drawing/2014/main" id="{967A022F-C7D0-A2F0-6AED-53FDD8D1B895}"/>
              </a:ext>
            </a:extLst>
          </p:cNvPr>
          <p:cNvSpPr/>
          <p:nvPr/>
        </p:nvSpPr>
        <p:spPr>
          <a:xfrm>
            <a:off x="6234602" y="1602032"/>
            <a:ext cx="1843279" cy="5188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Hedef </a:t>
            </a:r>
            <a:r>
              <a:rPr lang="tr-TR" sz="1600" b="1" dirty="0" err="1">
                <a:solidFill>
                  <a:schemeClr val="tx1"/>
                </a:solidFill>
              </a:rPr>
              <a:t>Konturlama</a:t>
            </a:r>
            <a:endParaRPr lang="tr-TR" sz="1600" b="1" dirty="0">
              <a:solidFill>
                <a:schemeClr val="tx1"/>
              </a:solidFill>
            </a:endParaRPr>
          </a:p>
        </p:txBody>
      </p:sp>
      <p:sp>
        <p:nvSpPr>
          <p:cNvPr id="43" name="Dikdörtgen 42">
            <a:extLst>
              <a:ext uri="{FF2B5EF4-FFF2-40B4-BE49-F238E27FC236}">
                <a16:creationId xmlns:a16="http://schemas.microsoft.com/office/drawing/2014/main" id="{39B2BF66-2738-39FC-4635-684C27D1A4AD}"/>
              </a:ext>
            </a:extLst>
          </p:cNvPr>
          <p:cNvSpPr/>
          <p:nvPr/>
        </p:nvSpPr>
        <p:spPr>
          <a:xfrm>
            <a:off x="8574727" y="1567526"/>
            <a:ext cx="1795907" cy="5032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Tedavi Planlama</a:t>
            </a:r>
          </a:p>
        </p:txBody>
      </p:sp>
      <p:sp>
        <p:nvSpPr>
          <p:cNvPr id="44" name="Dikdörtgen 43">
            <a:extLst>
              <a:ext uri="{FF2B5EF4-FFF2-40B4-BE49-F238E27FC236}">
                <a16:creationId xmlns:a16="http://schemas.microsoft.com/office/drawing/2014/main" id="{A411272E-3F72-D03D-C0F9-76BEDC5B895D}"/>
              </a:ext>
            </a:extLst>
          </p:cNvPr>
          <p:cNvSpPr/>
          <p:nvPr/>
        </p:nvSpPr>
        <p:spPr>
          <a:xfrm>
            <a:off x="9097202" y="4146484"/>
            <a:ext cx="1682833" cy="4129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Plan Onay</a:t>
            </a:r>
          </a:p>
        </p:txBody>
      </p:sp>
      <p:sp>
        <p:nvSpPr>
          <p:cNvPr id="45" name="Dikdörtgen 44">
            <a:extLst>
              <a:ext uri="{FF2B5EF4-FFF2-40B4-BE49-F238E27FC236}">
                <a16:creationId xmlns:a16="http://schemas.microsoft.com/office/drawing/2014/main" id="{D9860878-DC7C-7929-9E90-B2EC35F2FCFC}"/>
              </a:ext>
            </a:extLst>
          </p:cNvPr>
          <p:cNvSpPr/>
          <p:nvPr/>
        </p:nvSpPr>
        <p:spPr>
          <a:xfrm>
            <a:off x="6718499" y="4125593"/>
            <a:ext cx="1856228" cy="3717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Plan QA</a:t>
            </a:r>
          </a:p>
        </p:txBody>
      </p:sp>
      <p:sp>
        <p:nvSpPr>
          <p:cNvPr id="46" name="Dikdörtgen 45">
            <a:extLst>
              <a:ext uri="{FF2B5EF4-FFF2-40B4-BE49-F238E27FC236}">
                <a16:creationId xmlns:a16="http://schemas.microsoft.com/office/drawing/2014/main" id="{4D5DB951-5247-4297-66C2-75456E5BDE71}"/>
              </a:ext>
            </a:extLst>
          </p:cNvPr>
          <p:cNvSpPr/>
          <p:nvPr/>
        </p:nvSpPr>
        <p:spPr>
          <a:xfrm>
            <a:off x="4432442" y="4125593"/>
            <a:ext cx="1755220" cy="4129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Günlük Tedavi</a:t>
            </a:r>
          </a:p>
        </p:txBody>
      </p:sp>
      <p:sp>
        <p:nvSpPr>
          <p:cNvPr id="47" name="Dikdörtgen 46">
            <a:extLst>
              <a:ext uri="{FF2B5EF4-FFF2-40B4-BE49-F238E27FC236}">
                <a16:creationId xmlns:a16="http://schemas.microsoft.com/office/drawing/2014/main" id="{E32B4FF4-89A0-716D-2D1D-6F4B82E5BF97}"/>
              </a:ext>
            </a:extLst>
          </p:cNvPr>
          <p:cNvSpPr/>
          <p:nvPr/>
        </p:nvSpPr>
        <p:spPr>
          <a:xfrm>
            <a:off x="1508088" y="4132434"/>
            <a:ext cx="2002677" cy="4473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Tedavi Takibi</a:t>
            </a:r>
          </a:p>
        </p:txBody>
      </p:sp>
      <p:sp>
        <p:nvSpPr>
          <p:cNvPr id="48" name="Dikdörtgen 47">
            <a:extLst>
              <a:ext uri="{FF2B5EF4-FFF2-40B4-BE49-F238E27FC236}">
                <a16:creationId xmlns:a16="http://schemas.microsoft.com/office/drawing/2014/main" id="{31B0A25B-0028-B107-C1E9-7155C6522589}"/>
              </a:ext>
            </a:extLst>
          </p:cNvPr>
          <p:cNvSpPr/>
          <p:nvPr/>
        </p:nvSpPr>
        <p:spPr>
          <a:xfrm>
            <a:off x="4634360" y="5820051"/>
            <a:ext cx="1764319" cy="4129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>
                <a:solidFill>
                  <a:schemeClr val="tx1"/>
                </a:solidFill>
              </a:rPr>
              <a:t>Haftalık Kontrol</a:t>
            </a:r>
          </a:p>
        </p:txBody>
      </p:sp>
      <p:cxnSp>
        <p:nvCxnSpPr>
          <p:cNvPr id="52" name="Düz Ok Bağlayıcısı 51">
            <a:extLst>
              <a:ext uri="{FF2B5EF4-FFF2-40B4-BE49-F238E27FC236}">
                <a16:creationId xmlns:a16="http://schemas.microsoft.com/office/drawing/2014/main" id="{78AD03C2-A025-44E9-7E3C-5D78F5B29838}"/>
              </a:ext>
            </a:extLst>
          </p:cNvPr>
          <p:cNvCxnSpPr/>
          <p:nvPr/>
        </p:nvCxnSpPr>
        <p:spPr>
          <a:xfrm>
            <a:off x="3102077" y="1895563"/>
            <a:ext cx="6489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Düz Ok Bağlayıcısı 54">
            <a:extLst>
              <a:ext uri="{FF2B5EF4-FFF2-40B4-BE49-F238E27FC236}">
                <a16:creationId xmlns:a16="http://schemas.microsoft.com/office/drawing/2014/main" id="{7BA4D0FB-5CAD-5C8F-60DC-D9A7D2738B17}"/>
              </a:ext>
            </a:extLst>
          </p:cNvPr>
          <p:cNvCxnSpPr>
            <a:cxnSpLocks/>
          </p:cNvCxnSpPr>
          <p:nvPr/>
        </p:nvCxnSpPr>
        <p:spPr>
          <a:xfrm>
            <a:off x="5633173" y="1893776"/>
            <a:ext cx="52673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17DEAE62-1018-E8C4-1BB5-CA0FD8020EA7}"/>
              </a:ext>
            </a:extLst>
          </p:cNvPr>
          <p:cNvCxnSpPr>
            <a:cxnSpLocks/>
          </p:cNvCxnSpPr>
          <p:nvPr/>
        </p:nvCxnSpPr>
        <p:spPr>
          <a:xfrm>
            <a:off x="8141376" y="1869542"/>
            <a:ext cx="41708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Düz Ok Bağlayıcısı 56">
            <a:extLst>
              <a:ext uri="{FF2B5EF4-FFF2-40B4-BE49-F238E27FC236}">
                <a16:creationId xmlns:a16="http://schemas.microsoft.com/office/drawing/2014/main" id="{243B8076-5A3E-D7B0-EC9C-9F2C9F7BF8F5}"/>
              </a:ext>
            </a:extLst>
          </p:cNvPr>
          <p:cNvCxnSpPr>
            <a:cxnSpLocks/>
          </p:cNvCxnSpPr>
          <p:nvPr/>
        </p:nvCxnSpPr>
        <p:spPr>
          <a:xfrm>
            <a:off x="9844650" y="2607373"/>
            <a:ext cx="0" cy="6903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Düz Ok Bağlayıcısı 57">
            <a:extLst>
              <a:ext uri="{FF2B5EF4-FFF2-40B4-BE49-F238E27FC236}">
                <a16:creationId xmlns:a16="http://schemas.microsoft.com/office/drawing/2014/main" id="{F9DDE124-A19A-93BC-DC3C-24013E42DD15}"/>
              </a:ext>
            </a:extLst>
          </p:cNvPr>
          <p:cNvCxnSpPr>
            <a:cxnSpLocks/>
          </p:cNvCxnSpPr>
          <p:nvPr/>
        </p:nvCxnSpPr>
        <p:spPr>
          <a:xfrm flipH="1">
            <a:off x="8574727" y="4321278"/>
            <a:ext cx="5103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Düz Ok Bağlayıcısı 62">
            <a:extLst>
              <a:ext uri="{FF2B5EF4-FFF2-40B4-BE49-F238E27FC236}">
                <a16:creationId xmlns:a16="http://schemas.microsoft.com/office/drawing/2014/main" id="{77D4B572-D91A-EEAD-602B-97E461361A2E}"/>
              </a:ext>
            </a:extLst>
          </p:cNvPr>
          <p:cNvCxnSpPr>
            <a:cxnSpLocks/>
          </p:cNvCxnSpPr>
          <p:nvPr/>
        </p:nvCxnSpPr>
        <p:spPr>
          <a:xfrm flipH="1">
            <a:off x="3529569" y="4308716"/>
            <a:ext cx="7986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Düz Ok Bağlayıcısı 64">
            <a:extLst>
              <a:ext uri="{FF2B5EF4-FFF2-40B4-BE49-F238E27FC236}">
                <a16:creationId xmlns:a16="http://schemas.microsoft.com/office/drawing/2014/main" id="{A705973F-E5ED-8133-8371-25B656F59ED3}"/>
              </a:ext>
            </a:extLst>
          </p:cNvPr>
          <p:cNvCxnSpPr>
            <a:cxnSpLocks/>
          </p:cNvCxnSpPr>
          <p:nvPr/>
        </p:nvCxnSpPr>
        <p:spPr>
          <a:xfrm>
            <a:off x="5782728" y="5121072"/>
            <a:ext cx="0" cy="4983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Düz Ok Bağlayıcısı 67">
            <a:extLst>
              <a:ext uri="{FF2B5EF4-FFF2-40B4-BE49-F238E27FC236}">
                <a16:creationId xmlns:a16="http://schemas.microsoft.com/office/drawing/2014/main" id="{8E8A17D2-5069-AB7E-33CB-B7CE4CE2002D}"/>
              </a:ext>
            </a:extLst>
          </p:cNvPr>
          <p:cNvCxnSpPr>
            <a:cxnSpLocks/>
          </p:cNvCxnSpPr>
          <p:nvPr/>
        </p:nvCxnSpPr>
        <p:spPr>
          <a:xfrm flipH="1">
            <a:off x="6234602" y="4303035"/>
            <a:ext cx="3834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Yıldız: 5 Nokta 75">
            <a:extLst>
              <a:ext uri="{FF2B5EF4-FFF2-40B4-BE49-F238E27FC236}">
                <a16:creationId xmlns:a16="http://schemas.microsoft.com/office/drawing/2014/main" id="{A1951BCF-8BD5-6C31-D576-728F257014BF}"/>
              </a:ext>
            </a:extLst>
          </p:cNvPr>
          <p:cNvSpPr/>
          <p:nvPr/>
        </p:nvSpPr>
        <p:spPr>
          <a:xfrm>
            <a:off x="3145236" y="1664565"/>
            <a:ext cx="515283" cy="47012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7" name="Yıldız: 5 Nokta 76">
            <a:extLst>
              <a:ext uri="{FF2B5EF4-FFF2-40B4-BE49-F238E27FC236}">
                <a16:creationId xmlns:a16="http://schemas.microsoft.com/office/drawing/2014/main" id="{0E21CC27-2EF3-31F2-D011-556F9D5A9B56}"/>
              </a:ext>
            </a:extLst>
          </p:cNvPr>
          <p:cNvSpPr/>
          <p:nvPr/>
        </p:nvSpPr>
        <p:spPr>
          <a:xfrm>
            <a:off x="5423522" y="2283920"/>
            <a:ext cx="515283" cy="47012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8" name="Yıldız: 5 Nokta 77">
            <a:extLst>
              <a:ext uri="{FF2B5EF4-FFF2-40B4-BE49-F238E27FC236}">
                <a16:creationId xmlns:a16="http://schemas.microsoft.com/office/drawing/2014/main" id="{B9476673-0B39-D428-669B-98AA03C89AEE}"/>
              </a:ext>
            </a:extLst>
          </p:cNvPr>
          <p:cNvSpPr/>
          <p:nvPr/>
        </p:nvSpPr>
        <p:spPr>
          <a:xfrm>
            <a:off x="6790329" y="2120852"/>
            <a:ext cx="515283" cy="47012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0" name="Yıldız: 5 Nokta 79">
            <a:extLst>
              <a:ext uri="{FF2B5EF4-FFF2-40B4-BE49-F238E27FC236}">
                <a16:creationId xmlns:a16="http://schemas.microsoft.com/office/drawing/2014/main" id="{DB28EF8D-7C1C-6133-9703-88EADCCE8036}"/>
              </a:ext>
            </a:extLst>
          </p:cNvPr>
          <p:cNvSpPr/>
          <p:nvPr/>
        </p:nvSpPr>
        <p:spPr>
          <a:xfrm>
            <a:off x="5258877" y="6224664"/>
            <a:ext cx="515283" cy="47012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1" name="Yıldız: 5 Nokta 80">
            <a:extLst>
              <a:ext uri="{FF2B5EF4-FFF2-40B4-BE49-F238E27FC236}">
                <a16:creationId xmlns:a16="http://schemas.microsoft.com/office/drawing/2014/main" id="{4E42024F-B4AC-A457-523B-E36132188114}"/>
              </a:ext>
            </a:extLst>
          </p:cNvPr>
          <p:cNvSpPr/>
          <p:nvPr/>
        </p:nvSpPr>
        <p:spPr>
          <a:xfrm>
            <a:off x="2842180" y="4427668"/>
            <a:ext cx="515283" cy="47012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2" name="Yıldız: 5 Nokta 81">
            <a:extLst>
              <a:ext uri="{FF2B5EF4-FFF2-40B4-BE49-F238E27FC236}">
                <a16:creationId xmlns:a16="http://schemas.microsoft.com/office/drawing/2014/main" id="{32CB3107-9704-1569-26D5-3C0757E52116}"/>
              </a:ext>
            </a:extLst>
          </p:cNvPr>
          <p:cNvSpPr/>
          <p:nvPr/>
        </p:nvSpPr>
        <p:spPr>
          <a:xfrm>
            <a:off x="8739231" y="6492188"/>
            <a:ext cx="428508" cy="3391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3" name="İkizkenar Üçgen 82">
            <a:extLst>
              <a:ext uri="{FF2B5EF4-FFF2-40B4-BE49-F238E27FC236}">
                <a16:creationId xmlns:a16="http://schemas.microsoft.com/office/drawing/2014/main" id="{9816B753-EE95-3F9E-9933-E0C321BEAE4F}"/>
              </a:ext>
            </a:extLst>
          </p:cNvPr>
          <p:cNvSpPr/>
          <p:nvPr/>
        </p:nvSpPr>
        <p:spPr>
          <a:xfrm>
            <a:off x="8784361" y="5308757"/>
            <a:ext cx="327024" cy="339193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4" name="Dikdörtgen 83">
            <a:extLst>
              <a:ext uri="{FF2B5EF4-FFF2-40B4-BE49-F238E27FC236}">
                <a16:creationId xmlns:a16="http://schemas.microsoft.com/office/drawing/2014/main" id="{B0C1EFCB-99A8-7387-BDA3-88BE79A5C903}"/>
              </a:ext>
            </a:extLst>
          </p:cNvPr>
          <p:cNvSpPr/>
          <p:nvPr/>
        </p:nvSpPr>
        <p:spPr>
          <a:xfrm>
            <a:off x="8800684" y="5750507"/>
            <a:ext cx="278756" cy="283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5" name="Akış Çizelgesi: Bağlayıcı 84">
            <a:extLst>
              <a:ext uri="{FF2B5EF4-FFF2-40B4-BE49-F238E27FC236}">
                <a16:creationId xmlns:a16="http://schemas.microsoft.com/office/drawing/2014/main" id="{35E8F497-4C44-E980-98B3-E456083DF1AA}"/>
              </a:ext>
            </a:extLst>
          </p:cNvPr>
          <p:cNvSpPr/>
          <p:nvPr/>
        </p:nvSpPr>
        <p:spPr>
          <a:xfrm>
            <a:off x="8818444" y="6143245"/>
            <a:ext cx="278758" cy="254023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7" name="Metin kutusu 86">
            <a:extLst>
              <a:ext uri="{FF2B5EF4-FFF2-40B4-BE49-F238E27FC236}">
                <a16:creationId xmlns:a16="http://schemas.microsoft.com/office/drawing/2014/main" id="{B697C050-9472-F65F-3E3E-F365DA2F0E3A}"/>
              </a:ext>
            </a:extLst>
          </p:cNvPr>
          <p:cNvSpPr txBox="1"/>
          <p:nvPr/>
        </p:nvSpPr>
        <p:spPr>
          <a:xfrm>
            <a:off x="9363245" y="5300793"/>
            <a:ext cx="230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Radyasyon Onkologu</a:t>
            </a:r>
          </a:p>
        </p:txBody>
      </p:sp>
      <p:sp>
        <p:nvSpPr>
          <p:cNvPr id="88" name="Metin kutusu 87">
            <a:extLst>
              <a:ext uri="{FF2B5EF4-FFF2-40B4-BE49-F238E27FC236}">
                <a16:creationId xmlns:a16="http://schemas.microsoft.com/office/drawing/2014/main" id="{F38AF064-7B00-DAFB-97F9-4201EB15422F}"/>
              </a:ext>
            </a:extLst>
          </p:cNvPr>
          <p:cNvSpPr txBox="1"/>
          <p:nvPr/>
        </p:nvSpPr>
        <p:spPr>
          <a:xfrm>
            <a:off x="9369398" y="5689976"/>
            <a:ext cx="230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Medikal Fizik Uzmanı</a:t>
            </a:r>
          </a:p>
        </p:txBody>
      </p:sp>
      <p:sp>
        <p:nvSpPr>
          <p:cNvPr id="89" name="Metin kutusu 88">
            <a:extLst>
              <a:ext uri="{FF2B5EF4-FFF2-40B4-BE49-F238E27FC236}">
                <a16:creationId xmlns:a16="http://schemas.microsoft.com/office/drawing/2014/main" id="{6C581BAD-6FA2-CC8B-3FAC-69AEB8A81025}"/>
              </a:ext>
            </a:extLst>
          </p:cNvPr>
          <p:cNvSpPr txBox="1"/>
          <p:nvPr/>
        </p:nvSpPr>
        <p:spPr>
          <a:xfrm>
            <a:off x="9363245" y="6087935"/>
            <a:ext cx="230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Radyoterapi Teknikeri</a:t>
            </a:r>
          </a:p>
        </p:txBody>
      </p:sp>
      <p:sp>
        <p:nvSpPr>
          <p:cNvPr id="90" name="Metin kutusu 89">
            <a:extLst>
              <a:ext uri="{FF2B5EF4-FFF2-40B4-BE49-F238E27FC236}">
                <a16:creationId xmlns:a16="http://schemas.microsoft.com/office/drawing/2014/main" id="{ACE1CC16-CD0A-0378-CB7F-6530246FA047}"/>
              </a:ext>
            </a:extLst>
          </p:cNvPr>
          <p:cNvSpPr txBox="1"/>
          <p:nvPr/>
        </p:nvSpPr>
        <p:spPr>
          <a:xfrm>
            <a:off x="9363244" y="6519782"/>
            <a:ext cx="252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Sistemdeki Boşluklar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29137C0-B3B7-98BB-8588-D3B8EA41D4D5}"/>
              </a:ext>
            </a:extLst>
          </p:cNvPr>
          <p:cNvSpPr txBox="1"/>
          <p:nvPr/>
        </p:nvSpPr>
        <p:spPr>
          <a:xfrm>
            <a:off x="1405834" y="156796"/>
            <a:ext cx="9065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dirty="0"/>
              <a:t>Radyasyon Onkolojisi İş Akışı</a:t>
            </a:r>
          </a:p>
        </p:txBody>
      </p:sp>
      <p:sp>
        <p:nvSpPr>
          <p:cNvPr id="4" name="Ok: Çentikli Sağ 3">
            <a:extLst>
              <a:ext uri="{FF2B5EF4-FFF2-40B4-BE49-F238E27FC236}">
                <a16:creationId xmlns:a16="http://schemas.microsoft.com/office/drawing/2014/main" id="{BAA23BCC-C7EF-095E-A2EE-BB9C6A5B9E23}"/>
              </a:ext>
            </a:extLst>
          </p:cNvPr>
          <p:cNvSpPr/>
          <p:nvPr/>
        </p:nvSpPr>
        <p:spPr>
          <a:xfrm rot="18601168">
            <a:off x="4381284" y="2533904"/>
            <a:ext cx="2124433" cy="488838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212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5" grpId="0" animBg="1"/>
      <p:bldP spid="36" grpId="0" animBg="1"/>
      <p:bldP spid="76" grpId="0" animBg="1"/>
      <p:bldP spid="77" grpId="0" animBg="1"/>
      <p:bldP spid="78" grpId="0" animBg="1"/>
      <p:bldP spid="80" grpId="0" animBg="1"/>
      <p:bldP spid="81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4A1EA25A-468F-C93F-04AE-3F564689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APRT – İleri Düzey Radyoterapi Teknikeri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5DA5005B-CEDC-EA1B-CAC7-F5BBE1FFF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37499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tr-TR" sz="2000" dirty="0"/>
              <a:t>Mevcut teorik üzerine ek bilgi ve becerilerinin olmalı</a:t>
            </a:r>
          </a:p>
          <a:p>
            <a:r>
              <a:rPr lang="tr-TR" sz="2000" dirty="0"/>
              <a:t>Deneyim ve bilgisiyle klinik uygulamadaki boşlukları kapatabilmeli</a:t>
            </a:r>
          </a:p>
          <a:p>
            <a:r>
              <a:rPr lang="tr-TR" sz="2000" dirty="0"/>
              <a:t>Kanıta dayalı pratik ile bilgiyi entegre edebilmeli</a:t>
            </a:r>
          </a:p>
          <a:p>
            <a:r>
              <a:rPr lang="tr-TR" sz="2000" dirty="0"/>
              <a:t>Kritik düşünebilme ve beklenmeyen problemlere çözüm üretebilmeli</a:t>
            </a:r>
          </a:p>
          <a:p>
            <a:r>
              <a:rPr lang="tr-TR" sz="2000" dirty="0"/>
              <a:t>Mesleki uygulamanın diğer yönlerinin geliştirilmesi – liderlik, araştırma, öğretim ve danışmanlık</a:t>
            </a:r>
          </a:p>
          <a:p>
            <a:r>
              <a:rPr lang="tr-TR" sz="2000" dirty="0"/>
              <a:t>En az 3 yıllık tecrübe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09F8F56-424F-09BB-16BE-FDA6EEC1A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37499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tr-TR" sz="2000" dirty="0"/>
              <a:t>İlk defa İngiltere’de 2003 yılında</a:t>
            </a:r>
          </a:p>
          <a:p>
            <a:endParaRPr lang="tr-TR" sz="2000" dirty="0"/>
          </a:p>
          <a:p>
            <a:r>
              <a:rPr lang="tr-TR" sz="2000" dirty="0"/>
              <a:t>Kanada</a:t>
            </a:r>
          </a:p>
          <a:p>
            <a:endParaRPr lang="tr-TR" sz="2000" dirty="0"/>
          </a:p>
          <a:p>
            <a:r>
              <a:rPr lang="tr-TR" sz="2000" dirty="0"/>
              <a:t>Avustralya/Yeni Zelenda</a:t>
            </a:r>
          </a:p>
          <a:p>
            <a:endParaRPr lang="tr-TR" sz="2000" dirty="0"/>
          </a:p>
          <a:p>
            <a:r>
              <a:rPr lang="tr-TR" sz="2000" dirty="0"/>
              <a:t>Singapur</a:t>
            </a:r>
          </a:p>
          <a:p>
            <a:endParaRPr lang="tr-TR" sz="2000" dirty="0"/>
          </a:p>
          <a:p>
            <a:r>
              <a:rPr lang="tr-TR" sz="2000" dirty="0"/>
              <a:t>Amerika</a:t>
            </a:r>
          </a:p>
          <a:p>
            <a:endParaRPr lang="tr-TR" sz="2000" dirty="0"/>
          </a:p>
          <a:p>
            <a:r>
              <a:rPr lang="tr-TR" sz="2000" dirty="0"/>
              <a:t>Danimarka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86264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E87AEE-F912-333D-FC17-458D3561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İleri Düzey RT Teknikeri Uzmanlaşma Alanları</a:t>
            </a: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4853266C-88D4-2112-50A7-7D1722FE83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215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431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0C9922-A031-4435-B78D-C6691AA2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pPr algn="ctr"/>
            <a:r>
              <a:rPr lang="tr-TR" sz="4000">
                <a:solidFill>
                  <a:schemeClr val="tx2"/>
                </a:solidFill>
              </a:rPr>
              <a:t>İleri Düzey RT Klinikte Uzmanlaşma</a:t>
            </a:r>
          </a:p>
        </p:txBody>
      </p:sp>
      <p:graphicFrame>
        <p:nvGraphicFramePr>
          <p:cNvPr id="27" name="İçerik Yer Tutucusu 2">
            <a:extLst>
              <a:ext uri="{FF2B5EF4-FFF2-40B4-BE49-F238E27FC236}">
                <a16:creationId xmlns:a16="http://schemas.microsoft.com/office/drawing/2014/main" id="{02B65B68-7F4B-E05E-6077-A5B481EDF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910299"/>
              </p:ext>
            </p:extLst>
          </p:nvPr>
        </p:nvGraphicFramePr>
        <p:xfrm>
          <a:off x="1036320" y="2543633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3443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amuk 7">
            <a:extLst>
              <a:ext uri="{FF2B5EF4-FFF2-40B4-BE49-F238E27FC236}">
                <a16:creationId xmlns:a16="http://schemas.microsoft.com/office/drawing/2014/main" id="{DD33BEF5-726A-422E-E4EA-D412BE593669}"/>
              </a:ext>
            </a:extLst>
          </p:cNvPr>
          <p:cNvSpPr/>
          <p:nvPr/>
        </p:nvSpPr>
        <p:spPr>
          <a:xfrm>
            <a:off x="3077497" y="5119803"/>
            <a:ext cx="6037008" cy="1052110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Yeni Mezun RTT 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Yerleşik protokoller, kurallar ve bölüm kodlarının yönlendirmesiyle uygulama yapar.</a:t>
            </a:r>
          </a:p>
          <a:p>
            <a:pPr algn="ctr"/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9" name="Yamuk 8">
            <a:extLst>
              <a:ext uri="{FF2B5EF4-FFF2-40B4-BE49-F238E27FC236}">
                <a16:creationId xmlns:a16="http://schemas.microsoft.com/office/drawing/2014/main" id="{E2EF511B-31E4-467E-4ED4-B260E6F2A348}"/>
              </a:ext>
            </a:extLst>
          </p:cNvPr>
          <p:cNvSpPr/>
          <p:nvPr/>
        </p:nvSpPr>
        <p:spPr>
          <a:xfrm>
            <a:off x="3377378" y="3963027"/>
            <a:ext cx="5437240" cy="976137"/>
          </a:xfrm>
          <a:prstGeom prst="trapezoi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Deneyimli RTT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Deneyimlidir, sezgiseldir, esnektir ve uzmanlık alanında  yetkin bilgiye sahiptir.</a:t>
            </a:r>
          </a:p>
        </p:txBody>
      </p:sp>
      <p:sp>
        <p:nvSpPr>
          <p:cNvPr id="12" name="Yamuk 11">
            <a:extLst>
              <a:ext uri="{FF2B5EF4-FFF2-40B4-BE49-F238E27FC236}">
                <a16:creationId xmlns:a16="http://schemas.microsoft.com/office/drawing/2014/main" id="{AFFF9F2F-E9AF-8B6E-78A5-B45A11C9A067}"/>
              </a:ext>
            </a:extLst>
          </p:cNvPr>
          <p:cNvSpPr/>
          <p:nvPr/>
        </p:nvSpPr>
        <p:spPr>
          <a:xfrm>
            <a:off x="3650224" y="2792539"/>
            <a:ext cx="4891549" cy="1047070"/>
          </a:xfrm>
          <a:prstGeom prst="trapezoi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  <a:p>
            <a:pPr algn="ctr"/>
            <a:r>
              <a:rPr lang="tr-TR" b="1" dirty="0">
                <a:solidFill>
                  <a:srgbClr val="FF0000"/>
                </a:solidFill>
              </a:rPr>
              <a:t>Uzman RTT</a:t>
            </a:r>
          </a:p>
          <a:p>
            <a:pPr algn="ctr"/>
            <a:r>
              <a:rPr lang="tr-TR" dirty="0">
                <a:solidFill>
                  <a:schemeClr val="tx1"/>
                </a:solidFill>
              </a:rPr>
              <a:t>Spesifik alanlarda ve hareket edecek bilgi ve becerileri vardır.</a:t>
            </a:r>
          </a:p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4" name="Yamuk 13">
            <a:extLst>
              <a:ext uri="{FF2B5EF4-FFF2-40B4-BE49-F238E27FC236}">
                <a16:creationId xmlns:a16="http://schemas.microsoft.com/office/drawing/2014/main" id="{A6995868-1BDE-7370-DE31-F53F6E8DE4BD}"/>
              </a:ext>
            </a:extLst>
          </p:cNvPr>
          <p:cNvSpPr/>
          <p:nvPr/>
        </p:nvSpPr>
        <p:spPr>
          <a:xfrm>
            <a:off x="3915696" y="314443"/>
            <a:ext cx="4360606" cy="2287768"/>
          </a:xfrm>
          <a:prstGeom prst="trapezoi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İleri Düzey RTT </a:t>
            </a:r>
          </a:p>
          <a:p>
            <a:pPr algn="ctr"/>
            <a:endParaRPr lang="tr-TR" dirty="0">
              <a:solidFill>
                <a:schemeClr val="tx1"/>
              </a:solidFill>
            </a:endParaRPr>
          </a:p>
          <a:p>
            <a:pPr algn="ctr"/>
            <a:r>
              <a:rPr lang="tr-TR" dirty="0">
                <a:solidFill>
                  <a:schemeClr val="tx1"/>
                </a:solidFill>
              </a:rPr>
              <a:t>Disiplinin teorik ilkeleri hakkında derinlemesine bilgi sahibidir.</a:t>
            </a:r>
          </a:p>
        </p:txBody>
      </p:sp>
      <p:sp>
        <p:nvSpPr>
          <p:cNvPr id="15" name="Paralelkenar 14">
            <a:extLst>
              <a:ext uri="{FF2B5EF4-FFF2-40B4-BE49-F238E27FC236}">
                <a16:creationId xmlns:a16="http://schemas.microsoft.com/office/drawing/2014/main" id="{1281466F-E824-BE70-1BCA-AD94F7A2E9D3}"/>
              </a:ext>
            </a:extLst>
          </p:cNvPr>
          <p:cNvSpPr/>
          <p:nvPr/>
        </p:nvSpPr>
        <p:spPr>
          <a:xfrm>
            <a:off x="663679" y="5119803"/>
            <a:ext cx="2413818" cy="1074020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Kuralcı yaklaşım</a:t>
            </a:r>
          </a:p>
        </p:txBody>
      </p:sp>
      <p:sp>
        <p:nvSpPr>
          <p:cNvPr id="16" name="Paralelkenar 15">
            <a:extLst>
              <a:ext uri="{FF2B5EF4-FFF2-40B4-BE49-F238E27FC236}">
                <a16:creationId xmlns:a16="http://schemas.microsoft.com/office/drawing/2014/main" id="{7B5D570E-80C4-8E8A-8667-B7C0FEC096BB}"/>
              </a:ext>
            </a:extLst>
          </p:cNvPr>
          <p:cNvSpPr/>
          <p:nvPr/>
        </p:nvSpPr>
        <p:spPr>
          <a:xfrm>
            <a:off x="997973" y="3939234"/>
            <a:ext cx="2379405" cy="999930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Otomatik yaklaşım</a:t>
            </a:r>
          </a:p>
        </p:txBody>
      </p:sp>
      <p:sp>
        <p:nvSpPr>
          <p:cNvPr id="17" name="Paralelkenar 16">
            <a:extLst>
              <a:ext uri="{FF2B5EF4-FFF2-40B4-BE49-F238E27FC236}">
                <a16:creationId xmlns:a16="http://schemas.microsoft.com/office/drawing/2014/main" id="{27655AE5-9B12-BC66-AC60-88C43AFEF91E}"/>
              </a:ext>
            </a:extLst>
          </p:cNvPr>
          <p:cNvSpPr/>
          <p:nvPr/>
        </p:nvSpPr>
        <p:spPr>
          <a:xfrm>
            <a:off x="1270818" y="2780180"/>
            <a:ext cx="2379406" cy="1033065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Beceriye dayalı yaklaşım</a:t>
            </a:r>
          </a:p>
        </p:txBody>
      </p:sp>
      <p:sp>
        <p:nvSpPr>
          <p:cNvPr id="18" name="Paralelkenar 17">
            <a:extLst>
              <a:ext uri="{FF2B5EF4-FFF2-40B4-BE49-F238E27FC236}">
                <a16:creationId xmlns:a16="http://schemas.microsoft.com/office/drawing/2014/main" id="{24EB2154-B275-4B17-F0C1-9E17D736C6AD}"/>
              </a:ext>
            </a:extLst>
          </p:cNvPr>
          <p:cNvSpPr/>
          <p:nvPr/>
        </p:nvSpPr>
        <p:spPr>
          <a:xfrm>
            <a:off x="1631792" y="1688625"/>
            <a:ext cx="2283903" cy="913586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Bilişsel yaklaşım</a:t>
            </a:r>
          </a:p>
        </p:txBody>
      </p:sp>
      <p:sp>
        <p:nvSpPr>
          <p:cNvPr id="20" name="Paralelkenar 19">
            <a:extLst>
              <a:ext uri="{FF2B5EF4-FFF2-40B4-BE49-F238E27FC236}">
                <a16:creationId xmlns:a16="http://schemas.microsoft.com/office/drawing/2014/main" id="{E069E03F-945A-8E23-2264-C7EA7DDCDADF}"/>
              </a:ext>
            </a:extLst>
          </p:cNvPr>
          <p:cNvSpPr/>
          <p:nvPr/>
        </p:nvSpPr>
        <p:spPr>
          <a:xfrm flipH="1">
            <a:off x="8276302" y="1688625"/>
            <a:ext cx="2283903" cy="918912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Yenilikçi, uygulamayı analiz eder ve pratiğe geçirir</a:t>
            </a:r>
          </a:p>
        </p:txBody>
      </p:sp>
      <p:sp>
        <p:nvSpPr>
          <p:cNvPr id="21" name="Paralelkenar 20">
            <a:extLst>
              <a:ext uri="{FF2B5EF4-FFF2-40B4-BE49-F238E27FC236}">
                <a16:creationId xmlns:a16="http://schemas.microsoft.com/office/drawing/2014/main" id="{6DE312C3-858B-6973-E77B-7D72F5531C46}"/>
              </a:ext>
            </a:extLst>
          </p:cNvPr>
          <p:cNvSpPr/>
          <p:nvPr/>
        </p:nvSpPr>
        <p:spPr>
          <a:xfrm flipH="1">
            <a:off x="8541773" y="2828161"/>
            <a:ext cx="2379406" cy="976137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Yeni bir teknoloji veya süreçte uygulamada  lider</a:t>
            </a:r>
          </a:p>
        </p:txBody>
      </p:sp>
      <p:sp>
        <p:nvSpPr>
          <p:cNvPr id="22" name="Paralelkenar 21">
            <a:extLst>
              <a:ext uri="{FF2B5EF4-FFF2-40B4-BE49-F238E27FC236}">
                <a16:creationId xmlns:a16="http://schemas.microsoft.com/office/drawing/2014/main" id="{845A042A-ACE1-FD32-C377-F4BABDAA075E}"/>
              </a:ext>
            </a:extLst>
          </p:cNvPr>
          <p:cNvSpPr/>
          <p:nvPr/>
        </p:nvSpPr>
        <p:spPr>
          <a:xfrm flipH="1">
            <a:off x="8814618" y="3963027"/>
            <a:ext cx="2379404" cy="929684"/>
          </a:xfrm>
          <a:prstGeom prst="parallelogram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Zorlu ve özel vakalarda öncülük edebilir</a:t>
            </a:r>
            <a:endParaRPr lang="tr-TR" sz="2000" dirty="0">
              <a:solidFill>
                <a:schemeClr val="tx1"/>
              </a:solidFill>
            </a:endParaRPr>
          </a:p>
        </p:txBody>
      </p:sp>
      <p:sp>
        <p:nvSpPr>
          <p:cNvPr id="23" name="Paralelkenar 22">
            <a:extLst>
              <a:ext uri="{FF2B5EF4-FFF2-40B4-BE49-F238E27FC236}">
                <a16:creationId xmlns:a16="http://schemas.microsoft.com/office/drawing/2014/main" id="{199CF1D3-B7E1-DBFD-A5CF-2B859B9B92AE}"/>
              </a:ext>
            </a:extLst>
          </p:cNvPr>
          <p:cNvSpPr/>
          <p:nvPr/>
        </p:nvSpPr>
        <p:spPr>
          <a:xfrm flipH="1">
            <a:off x="9070257" y="5113336"/>
            <a:ext cx="2458064" cy="1080487"/>
          </a:xfrm>
          <a:prstGeom prst="parallelogram">
            <a:avLst>
              <a:gd name="adj" fmla="val 2591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Tedavi ünitelerini veya simülasyonu çalıştırır.</a:t>
            </a:r>
          </a:p>
        </p:txBody>
      </p:sp>
    </p:spTree>
    <p:extLst>
      <p:ext uri="{BB962C8B-B14F-4D97-AF65-F5344CB8AC3E}">
        <p14:creationId xmlns:p14="http://schemas.microsoft.com/office/powerpoint/2010/main" val="76685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E1FB543-FD8E-0364-A0E6-C5207CACB4E1}"/>
              </a:ext>
            </a:extLst>
          </p:cNvPr>
          <p:cNvSpPr txBox="1"/>
          <p:nvPr/>
        </p:nvSpPr>
        <p:spPr>
          <a:xfrm>
            <a:off x="278780" y="345687"/>
            <a:ext cx="35683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Tedavi kalitesinin artması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Bekleme sürelerinin azalması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Kaygı ve stresi azalması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Tedavinin daha iyi anlaşılması ve işbirliği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BB3D9D4-3CDE-5116-264C-27B4E6488D91}"/>
              </a:ext>
            </a:extLst>
          </p:cNvPr>
          <p:cNvSpPr txBox="1"/>
          <p:nvPr/>
        </p:nvSpPr>
        <p:spPr>
          <a:xfrm>
            <a:off x="302517" y="4960354"/>
            <a:ext cx="35683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RTT mesleğinin tanınırlığını ve saygınlığını artırma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Spesifik alanlarda uzmanlaşma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Otonom çalışabilme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İş memnuniyeti</a:t>
            </a:r>
            <a:endParaRPr lang="tr-TR" sz="1800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6A833A2-CD91-0AAC-7148-34A1EC9AC89F}"/>
              </a:ext>
            </a:extLst>
          </p:cNvPr>
          <p:cNvSpPr txBox="1"/>
          <p:nvPr/>
        </p:nvSpPr>
        <p:spPr>
          <a:xfrm>
            <a:off x="278780" y="2589666"/>
            <a:ext cx="4125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Klinikte verimliliğin artması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Artan sistem kapasitesi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Bölüm içi iletişim kalitesinin yükselmesi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Klinikte iş kalitesinin artması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İlerisi için bir model olarak kullanılabili</a:t>
            </a:r>
            <a:r>
              <a:rPr lang="tr-TR" sz="1400" dirty="0"/>
              <a:t>r,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D8B99CD-A9B2-BDC8-5AC9-F48FA7415617}"/>
              </a:ext>
            </a:extLst>
          </p:cNvPr>
          <p:cNvSpPr txBox="1"/>
          <p:nvPr/>
        </p:nvSpPr>
        <p:spPr>
          <a:xfrm>
            <a:off x="8082079" y="2151727"/>
            <a:ext cx="43415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Ön lisans sonrasında eğitim olmaması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Klinik içi eğitimlerin yetersiz olması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Bölüm içinde yeterli RTT olmaması ve kaynak yetersizliği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Yeni göreve ve sorumlukların teknikerlerde stres oluşturması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Görev paylaşımı ve ekip içi iletişimin eksik</a:t>
            </a:r>
          </a:p>
          <a:p>
            <a:r>
              <a:rPr lang="tr-TR" sz="1600" dirty="0"/>
              <a:t>         olması</a:t>
            </a:r>
          </a:p>
          <a:p>
            <a:r>
              <a:rPr lang="tr-TR" sz="1600" dirty="0"/>
              <a:t>        Hızla gelişen teknoloji</a:t>
            </a:r>
          </a:p>
          <a:p>
            <a:r>
              <a:rPr lang="tr-TR" sz="1600" dirty="0"/>
              <a:t>       Akademik  okur yazarlık ve yabancı dil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6BFA4FC-DA50-1D38-EB96-1D3EACEE96C6}"/>
              </a:ext>
            </a:extLst>
          </p:cNvPr>
          <p:cNvSpPr/>
          <p:nvPr/>
        </p:nvSpPr>
        <p:spPr>
          <a:xfrm rot="16200000">
            <a:off x="-712193" y="723344"/>
            <a:ext cx="1991617" cy="5672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  <a:highlight>
                  <a:srgbClr val="FFFF00"/>
                </a:highlight>
              </a:rPr>
              <a:t>Hastaya Katkısı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AE69C273-A1B1-FF48-9326-EB6472481FE6}"/>
              </a:ext>
            </a:extLst>
          </p:cNvPr>
          <p:cNvSpPr/>
          <p:nvPr/>
        </p:nvSpPr>
        <p:spPr>
          <a:xfrm rot="16200000">
            <a:off x="-587721" y="5338460"/>
            <a:ext cx="1780477" cy="56722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chemeClr val="tx1"/>
                </a:solidFill>
              </a:rPr>
              <a:t>RTT’lere</a:t>
            </a:r>
            <a:r>
              <a:rPr lang="tr-TR" dirty="0">
                <a:solidFill>
                  <a:schemeClr val="tx1"/>
                </a:solidFill>
              </a:rPr>
              <a:t> Katkısı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46524AFF-DBC0-D512-3C47-3E8DB239F800}"/>
              </a:ext>
            </a:extLst>
          </p:cNvPr>
          <p:cNvSpPr/>
          <p:nvPr/>
        </p:nvSpPr>
        <p:spPr>
          <a:xfrm rot="16200000">
            <a:off x="-614875" y="2972525"/>
            <a:ext cx="1815882" cy="58613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Bölüme Katkısı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C55EDDC-6298-1E16-E56B-19EB2F8F2278}"/>
              </a:ext>
            </a:extLst>
          </p:cNvPr>
          <p:cNvSpPr/>
          <p:nvPr/>
        </p:nvSpPr>
        <p:spPr>
          <a:xfrm rot="16200000">
            <a:off x="7086271" y="3018429"/>
            <a:ext cx="1991617" cy="5672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>
                <a:solidFill>
                  <a:schemeClr val="tx1"/>
                </a:solidFill>
                <a:highlight>
                  <a:srgbClr val="FFFF00"/>
                </a:highlight>
              </a:rPr>
              <a:t>Engeller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A1F0ACB1-CABF-9526-1958-CAFAE63E1B7E}"/>
              </a:ext>
            </a:extLst>
          </p:cNvPr>
          <p:cNvSpPr/>
          <p:nvPr/>
        </p:nvSpPr>
        <p:spPr>
          <a:xfrm>
            <a:off x="4404730" y="2888164"/>
            <a:ext cx="2865865" cy="10816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İLERİ DÜZEY</a:t>
            </a:r>
          </a:p>
          <a:p>
            <a:pPr algn="ctr"/>
            <a:r>
              <a:rPr lang="tr-TR" dirty="0"/>
              <a:t>RADYOTERAPİ TEKNİKERİ</a:t>
            </a:r>
          </a:p>
        </p:txBody>
      </p:sp>
    </p:spTree>
    <p:extLst>
      <p:ext uri="{BB962C8B-B14F-4D97-AF65-F5344CB8AC3E}">
        <p14:creationId xmlns:p14="http://schemas.microsoft.com/office/powerpoint/2010/main" val="336294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 descr="metin, ekran görüntüsü, yazı tipi, doküman, belge içeren bir resim&#10;&#10;Açıklama otomatik olarak oluşturuldu">
            <a:extLst>
              <a:ext uri="{FF2B5EF4-FFF2-40B4-BE49-F238E27FC236}">
                <a16:creationId xmlns:a16="http://schemas.microsoft.com/office/drawing/2014/main" id="{928FF1F8-BC73-F372-47D7-E6DADB753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81" y="1662158"/>
            <a:ext cx="6253119" cy="4433842"/>
          </a:xfrm>
          <a:prstGeom prst="rect">
            <a:avLst/>
          </a:prstGeom>
        </p:spPr>
      </p:pic>
      <p:pic>
        <p:nvPicPr>
          <p:cNvPr id="15" name="Resim 14" descr="metin, elektronik donanım, ekran görüntüsü, yazı tipi içeren bir resim&#10;&#10;Açıklama otomatik olarak oluşturuldu">
            <a:extLst>
              <a:ext uri="{FF2B5EF4-FFF2-40B4-BE49-F238E27FC236}">
                <a16:creationId xmlns:a16="http://schemas.microsoft.com/office/drawing/2014/main" id="{1D8F2476-2EB1-C8D1-4B62-6CD851BA1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858"/>
            <a:ext cx="6336677" cy="5241926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9F459E9D-D19A-559C-85D1-67BC78AA4F57}"/>
              </a:ext>
            </a:extLst>
          </p:cNvPr>
          <p:cNvSpPr txBox="1"/>
          <p:nvPr/>
        </p:nvSpPr>
        <p:spPr>
          <a:xfrm>
            <a:off x="348938" y="253443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Radyoterapide ileri düzey uygulamaların tanımlanması: Ontario, Kanada'da yeni bir sağlık hizmeti sağlayıcısı rolünün fizibilite değerlendirmesi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F6A1AC1-A7B9-3992-6911-47CB4F8EEA8C}"/>
              </a:ext>
            </a:extLst>
          </p:cNvPr>
          <p:cNvSpPr txBox="1"/>
          <p:nvPr/>
        </p:nvSpPr>
        <p:spPr>
          <a:xfrm>
            <a:off x="7114478" y="301527"/>
            <a:ext cx="4728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Radyoterapi teknikerlerinin ileri uygulama rolleri: Sistematik bir literatür taraması</a:t>
            </a:r>
          </a:p>
        </p:txBody>
      </p:sp>
    </p:spTree>
    <p:extLst>
      <p:ext uri="{BB962C8B-B14F-4D97-AF65-F5344CB8AC3E}">
        <p14:creationId xmlns:p14="http://schemas.microsoft.com/office/powerpoint/2010/main" val="413866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 descr="metin, ekran görüntüsü, web sayfası, web sitesi içeren bir resim&#10;&#10;Açıklama otomatik olarak oluşturuldu">
            <a:extLst>
              <a:ext uri="{FF2B5EF4-FFF2-40B4-BE49-F238E27FC236}">
                <a16:creationId xmlns:a16="http://schemas.microsoft.com/office/drawing/2014/main" id="{F4C4F2A4-893C-28D0-8668-03D25F3DF6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8" y="1162170"/>
            <a:ext cx="11266451" cy="4124938"/>
          </a:xfrm>
        </p:spPr>
      </p:pic>
      <p:pic>
        <p:nvPicPr>
          <p:cNvPr id="16" name="Resim 15" descr="metin, ekran görüntüsü, yazı tipi, web sayfası içeren bir resim&#10;&#10;Açıklama otomatik olarak oluşturuldu">
            <a:extLst>
              <a:ext uri="{FF2B5EF4-FFF2-40B4-BE49-F238E27FC236}">
                <a16:creationId xmlns:a16="http://schemas.microsoft.com/office/drawing/2014/main" id="{8CD63C39-7995-744B-2687-557281597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8" y="1091831"/>
            <a:ext cx="11736272" cy="5602045"/>
          </a:xfrm>
          <a:prstGeom prst="rect">
            <a:avLst/>
          </a:prstGeom>
        </p:spPr>
      </p:pic>
      <p:pic>
        <p:nvPicPr>
          <p:cNvPr id="8" name="Resim 7" descr="metin, ekran görüntüsü, web sitesi, web sayfası içeren bir resim&#10;&#10;Açıklama otomatik olarak oluşturuldu">
            <a:extLst>
              <a:ext uri="{FF2B5EF4-FFF2-40B4-BE49-F238E27FC236}">
                <a16:creationId xmlns:a16="http://schemas.microsoft.com/office/drawing/2014/main" id="{884C316D-5A0E-9639-3D02-7C304D4B4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2" y="105482"/>
            <a:ext cx="11736272" cy="650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7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ekran görüntüsü, doküman, belge, yazı tipi içeren bir resim&#10;&#10;Açıklama otomatik olarak oluşturuldu">
            <a:extLst>
              <a:ext uri="{FF2B5EF4-FFF2-40B4-BE49-F238E27FC236}">
                <a16:creationId xmlns:a16="http://schemas.microsoft.com/office/drawing/2014/main" id="{B059FC86-ECDA-86FB-1FA0-80FD52C5F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8" y="1506884"/>
            <a:ext cx="6169552" cy="5058034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C11C1711-0305-9451-FBC5-E735F3550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APRT Makaleler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7F4B42-972B-FDDE-39EB-5F9380328937}"/>
              </a:ext>
            </a:extLst>
          </p:cNvPr>
          <p:cNvSpPr/>
          <p:nvPr/>
        </p:nvSpPr>
        <p:spPr>
          <a:xfrm>
            <a:off x="7193280" y="1784898"/>
            <a:ext cx="853440" cy="83915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27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B8EAB6D-66D8-C761-D444-E6106D6FC7F5}"/>
              </a:ext>
            </a:extLst>
          </p:cNvPr>
          <p:cNvSpPr/>
          <p:nvPr/>
        </p:nvSpPr>
        <p:spPr>
          <a:xfrm>
            <a:off x="7193280" y="4219138"/>
            <a:ext cx="853440" cy="83915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5FFA06-3474-F8F0-FBDD-D4A9EAE698E8}"/>
              </a:ext>
            </a:extLst>
          </p:cNvPr>
          <p:cNvSpPr/>
          <p:nvPr/>
        </p:nvSpPr>
        <p:spPr>
          <a:xfrm>
            <a:off x="7193280" y="3029844"/>
            <a:ext cx="853440" cy="839152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23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4E28210-C57B-5ADC-F34D-F59BE57C917E}"/>
              </a:ext>
            </a:extLst>
          </p:cNvPr>
          <p:cNvSpPr/>
          <p:nvPr/>
        </p:nvSpPr>
        <p:spPr>
          <a:xfrm>
            <a:off x="7205546" y="5517832"/>
            <a:ext cx="853440" cy="83915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13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7462105-2803-5532-BC75-C80BE4C696FE}"/>
              </a:ext>
            </a:extLst>
          </p:cNvPr>
          <p:cNvSpPr txBox="1"/>
          <p:nvPr/>
        </p:nvSpPr>
        <p:spPr>
          <a:xfrm>
            <a:off x="8488680" y="2019808"/>
            <a:ext cx="365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APRT rolünün faydası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E7BE00A-7B3C-68FA-3596-DD9368F27D92}"/>
              </a:ext>
            </a:extLst>
          </p:cNvPr>
          <p:cNvSpPr txBox="1"/>
          <p:nvPr/>
        </p:nvSpPr>
        <p:spPr>
          <a:xfrm>
            <a:off x="8488680" y="3265424"/>
            <a:ext cx="3246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Hasta tedavi kalitesini arttı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67FAF3D-3A85-A131-FD13-70AB7630E3F9}"/>
              </a:ext>
            </a:extLst>
          </p:cNvPr>
          <p:cNvSpPr txBox="1"/>
          <p:nvPr/>
        </p:nvSpPr>
        <p:spPr>
          <a:xfrm>
            <a:off x="8488680" y="4454048"/>
            <a:ext cx="3246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Bölüm tedavi kalitesi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14B135C-2202-CFBD-F721-4F93279A0EBB}"/>
              </a:ext>
            </a:extLst>
          </p:cNvPr>
          <p:cNvSpPr txBox="1"/>
          <p:nvPr/>
        </p:nvSpPr>
        <p:spPr>
          <a:xfrm>
            <a:off x="8488680" y="5763893"/>
            <a:ext cx="262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RTT  kariyer fırsatı</a:t>
            </a:r>
          </a:p>
        </p:txBody>
      </p:sp>
    </p:spTree>
    <p:extLst>
      <p:ext uri="{BB962C8B-B14F-4D97-AF65-F5344CB8AC3E}">
        <p14:creationId xmlns:p14="http://schemas.microsoft.com/office/powerpoint/2010/main" val="2279965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1E8714-5040-14A9-FD45-1BD0AB48A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/>
              <a:t>Estro</a:t>
            </a:r>
            <a:r>
              <a:rPr lang="tr-TR" dirty="0"/>
              <a:t> Kursları</a:t>
            </a:r>
          </a:p>
        </p:txBody>
      </p:sp>
      <p:pic>
        <p:nvPicPr>
          <p:cNvPr id="6" name="İçerik Yer Tutucusu 5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DA7612F7-C7B2-7C9B-D534-409DD4D49A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40" y="2026490"/>
            <a:ext cx="10419948" cy="1842983"/>
          </a:xfrm>
        </p:spPr>
      </p:pic>
      <p:pic>
        <p:nvPicPr>
          <p:cNvPr id="8" name="İçerik Yer Tutucusu 7" descr="metin, su, ekran görüntüsü, panorama içeren bir resim&#10;&#10;Açıklama otomatik olarak oluşturuldu">
            <a:extLst>
              <a:ext uri="{FF2B5EF4-FFF2-40B4-BE49-F238E27FC236}">
                <a16:creationId xmlns:a16="http://schemas.microsoft.com/office/drawing/2014/main" id="{27DBB272-ADFD-DAD3-C07C-1EBB13AA78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8" y="4227577"/>
            <a:ext cx="9991493" cy="1971110"/>
          </a:xfrm>
        </p:spPr>
      </p:pic>
    </p:spTree>
    <p:extLst>
      <p:ext uri="{BB962C8B-B14F-4D97-AF65-F5344CB8AC3E}">
        <p14:creationId xmlns:p14="http://schemas.microsoft.com/office/powerpoint/2010/main" val="2440511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58A0E4-66A4-018E-6E27-A537B8F5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" name="Resim 15" descr="metin, insan yüzü, ekran görüntüsü, adam, insan içeren bir resim&#10;&#10;Açıklama otomatik olarak oluşturuldu">
            <a:extLst>
              <a:ext uri="{FF2B5EF4-FFF2-40B4-BE49-F238E27FC236}">
                <a16:creationId xmlns:a16="http://schemas.microsoft.com/office/drawing/2014/main" id="{EFDB8A1F-3359-D0B6-1D75-15AB11C4C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642" y="662344"/>
            <a:ext cx="5651962" cy="6431543"/>
          </a:xfrm>
          <a:prstGeom prst="rect">
            <a:avLst/>
          </a:prstGeom>
        </p:spPr>
      </p:pic>
      <p:pic>
        <p:nvPicPr>
          <p:cNvPr id="17" name="Resim 16" descr="metin, ekran görüntüsü, mektup, harf, doküman, belge içeren bir resim&#10;&#10;Açıklama otomatik olarak oluşturuldu">
            <a:extLst>
              <a:ext uri="{FF2B5EF4-FFF2-40B4-BE49-F238E27FC236}">
                <a16:creationId xmlns:a16="http://schemas.microsoft.com/office/drawing/2014/main" id="{8236C7AE-25B0-2DB5-8350-9C9C2DEA0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9" y="0"/>
            <a:ext cx="5284604" cy="652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27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754C71-A520-532A-CBBB-8F893DD6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Öneriler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34F081-2331-95A0-CF97-D27AA9F6E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RTT’lerin</a:t>
            </a:r>
            <a:r>
              <a:rPr lang="tr-TR" dirty="0"/>
              <a:t> eğitim, kongre ve seminerlere katılımının teşviği.</a:t>
            </a:r>
          </a:p>
          <a:p>
            <a:endParaRPr lang="tr-TR" dirty="0"/>
          </a:p>
          <a:p>
            <a:r>
              <a:rPr lang="tr-TR" dirty="0" err="1"/>
              <a:t>RTT’lerin</a:t>
            </a:r>
            <a:r>
              <a:rPr lang="tr-TR" dirty="0"/>
              <a:t> yabancı dillerini geliştirmesi.</a:t>
            </a:r>
          </a:p>
          <a:p>
            <a:endParaRPr lang="tr-TR" dirty="0"/>
          </a:p>
          <a:p>
            <a:r>
              <a:rPr lang="tr-TR" dirty="0" err="1"/>
              <a:t>RTT’ler</a:t>
            </a:r>
            <a:r>
              <a:rPr lang="tr-TR" dirty="0"/>
              <a:t> için yapılmış anketlerin taranması, güncel pratik ve uygulamaların tespiti için bir anket yapılması.</a:t>
            </a:r>
          </a:p>
          <a:p>
            <a:endParaRPr lang="tr-TR" dirty="0"/>
          </a:p>
          <a:p>
            <a:r>
              <a:rPr lang="tr-TR" dirty="0"/>
              <a:t>ESTRO-RTTDER iş birliğinde bölgesel kurslar-atölye çalışmalarının yapılması. </a:t>
            </a:r>
          </a:p>
          <a:p>
            <a:endParaRPr lang="tr-TR" dirty="0"/>
          </a:p>
          <a:p>
            <a:r>
              <a:rPr lang="tr-TR" dirty="0"/>
              <a:t>Uygun kliniklerde pilot uygulamaların başlaması.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5049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B2FD7C-F2F4-A6AF-68A6-C8520D38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09DC84-9DC3-78AD-38BD-40D2AD1D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14726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               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                                                       </a:t>
            </a:r>
            <a:r>
              <a:rPr lang="tr-TR" b="1" dirty="0"/>
              <a:t>Teşekkür ederim…</a:t>
            </a:r>
          </a:p>
        </p:txBody>
      </p:sp>
    </p:spTree>
    <p:extLst>
      <p:ext uri="{BB962C8B-B14F-4D97-AF65-F5344CB8AC3E}">
        <p14:creationId xmlns:p14="http://schemas.microsoft.com/office/powerpoint/2010/main" val="1993357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2314</TotalTime>
  <Words>546</Words>
  <Application>Microsoft Office PowerPoint</Application>
  <PresentationFormat>Geniş ekran</PresentationFormat>
  <Paragraphs>169</Paragraphs>
  <Slides>20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Times</vt:lpstr>
      <vt:lpstr>Office Teması</vt:lpstr>
      <vt:lpstr>İleri Uygulamalar için Radyoterapi Teknikerlerinin Uzmanlaşma Olasılıkları</vt:lpstr>
      <vt:lpstr>Advance Pratice in Radiation Therapy(APRT)</vt:lpstr>
      <vt:lpstr>Ülkemizde Radyoterapi Teknikerliği</vt:lpstr>
      <vt:lpstr>Avrupa’da Radyoterapi Teknikerliği</vt:lpstr>
      <vt:lpstr>Geçmişten Günümüze Radyoterapi</vt:lpstr>
      <vt:lpstr>PowerPoint Sunusu</vt:lpstr>
      <vt:lpstr>PowerPoint Sunusu</vt:lpstr>
      <vt:lpstr>PowerPoint Sunusu</vt:lpstr>
      <vt:lpstr>APRT – İleri Düzey Radyoterapi Teknikeri</vt:lpstr>
      <vt:lpstr>İleri Düzey RT Teknikeri Uzmanlaşma Alanları</vt:lpstr>
      <vt:lpstr>İleri Düzey RT Klinikte Uzmanlaşma</vt:lpstr>
      <vt:lpstr>PowerPoint Sunusu</vt:lpstr>
      <vt:lpstr>PowerPoint Sunusu</vt:lpstr>
      <vt:lpstr>PowerPoint Sunusu</vt:lpstr>
      <vt:lpstr>PowerPoint Sunusu</vt:lpstr>
      <vt:lpstr>APRT Makaleler</vt:lpstr>
      <vt:lpstr>Estro Kursları</vt:lpstr>
      <vt:lpstr>PowerPoint Sunusu</vt:lpstr>
      <vt:lpstr>Öneriler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İleri Uygulamalar için RTT'lerin Uzmanlaşma Olasılıkları</dc:title>
  <dc:creator>Adnan Şafek</dc:creator>
  <cp:lastModifiedBy>Adnan Şafek</cp:lastModifiedBy>
  <cp:revision>109</cp:revision>
  <dcterms:created xsi:type="dcterms:W3CDTF">2024-04-13T19:30:46Z</dcterms:created>
  <dcterms:modified xsi:type="dcterms:W3CDTF">2024-05-15T10:57:53Z</dcterms:modified>
</cp:coreProperties>
</file>