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9" r:id="rId5"/>
  </p:sldMasterIdLst>
  <p:notesMasterIdLst>
    <p:notesMasterId r:id="rId29"/>
  </p:notesMasterIdLst>
  <p:sldIdLst>
    <p:sldId id="1623" r:id="rId6"/>
    <p:sldId id="374" r:id="rId7"/>
    <p:sldId id="373" r:id="rId8"/>
    <p:sldId id="1635" r:id="rId9"/>
    <p:sldId id="802" r:id="rId10"/>
    <p:sldId id="1631" r:id="rId11"/>
    <p:sldId id="1630" r:id="rId12"/>
    <p:sldId id="1612" r:id="rId13"/>
    <p:sldId id="1629" r:id="rId14"/>
    <p:sldId id="1632" r:id="rId15"/>
    <p:sldId id="1614" r:id="rId16"/>
    <p:sldId id="1616" r:id="rId17"/>
    <p:sldId id="396" r:id="rId18"/>
    <p:sldId id="1625" r:id="rId19"/>
    <p:sldId id="1627" r:id="rId20"/>
    <p:sldId id="1626" r:id="rId21"/>
    <p:sldId id="1628" r:id="rId22"/>
    <p:sldId id="1634" r:id="rId23"/>
    <p:sldId id="1618" r:id="rId24"/>
    <p:sldId id="1619" r:id="rId25"/>
    <p:sldId id="1624" r:id="rId26"/>
    <p:sldId id="1633" r:id="rId27"/>
    <p:sldId id="142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>
      <p:cViewPr varScale="1">
        <p:scale>
          <a:sx n="114" d="100"/>
          <a:sy n="114" d="100"/>
        </p:scale>
        <p:origin x="15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ücel Sağlam" userId="bfdc21d6-b1f5-4dcd-9a4e-994db6b60065" providerId="ADAL" clId="{B7F51087-1CB1-4B15-A60A-A74944ED1A3E}"/>
    <pc:docChg chg="custSel modSld">
      <pc:chgData name="Yücel Sağlam" userId="bfdc21d6-b1f5-4dcd-9a4e-994db6b60065" providerId="ADAL" clId="{B7F51087-1CB1-4B15-A60A-A74944ED1A3E}" dt="2024-05-03T11:19:45.072" v="32"/>
      <pc:docMkLst>
        <pc:docMk/>
      </pc:docMkLst>
      <pc:sldChg chg="modSp">
        <pc:chgData name="Yücel Sağlam" userId="bfdc21d6-b1f5-4dcd-9a4e-994db6b60065" providerId="ADAL" clId="{B7F51087-1CB1-4B15-A60A-A74944ED1A3E}" dt="2024-05-03T11:17:51.078" v="2" actId="1076"/>
        <pc:sldMkLst>
          <pc:docMk/>
          <pc:sldMk cId="1962303994" sldId="396"/>
        </pc:sldMkLst>
        <pc:spChg chg="mod">
          <ac:chgData name="Yücel Sağlam" userId="bfdc21d6-b1f5-4dcd-9a4e-994db6b60065" providerId="ADAL" clId="{B7F51087-1CB1-4B15-A60A-A74944ED1A3E}" dt="2024-05-03T11:17:51.078" v="2" actId="1076"/>
          <ac:spMkLst>
            <pc:docMk/>
            <pc:sldMk cId="1962303994" sldId="396"/>
            <ac:spMk id="6" creationId="{771A8295-ACAB-4683-82B1-041F971138A4}"/>
          </ac:spMkLst>
        </pc:spChg>
        <pc:spChg chg="mod">
          <ac:chgData name="Yücel Sağlam" userId="bfdc21d6-b1f5-4dcd-9a4e-994db6b60065" providerId="ADAL" clId="{B7F51087-1CB1-4B15-A60A-A74944ED1A3E}" dt="2024-05-03T11:17:47.475" v="1" actId="1076"/>
          <ac:spMkLst>
            <pc:docMk/>
            <pc:sldMk cId="1962303994" sldId="396"/>
            <ac:spMk id="13" creationId="{51BABEDF-D6DD-4204-870B-B2064EFB5F8D}"/>
          </ac:spMkLst>
        </pc:spChg>
      </pc:sldChg>
      <pc:sldChg chg="modSp">
        <pc:chgData name="Yücel Sağlam" userId="bfdc21d6-b1f5-4dcd-9a4e-994db6b60065" providerId="ADAL" clId="{B7F51087-1CB1-4B15-A60A-A74944ED1A3E}" dt="2024-05-03T11:17:41.108" v="0" actId="1076"/>
        <pc:sldMkLst>
          <pc:docMk/>
          <pc:sldMk cId="4095187340" sldId="1624"/>
        </pc:sldMkLst>
        <pc:spChg chg="mod">
          <ac:chgData name="Yücel Sağlam" userId="bfdc21d6-b1f5-4dcd-9a4e-994db6b60065" providerId="ADAL" clId="{B7F51087-1CB1-4B15-A60A-A74944ED1A3E}" dt="2024-05-03T11:17:41.108" v="0" actId="1076"/>
          <ac:spMkLst>
            <pc:docMk/>
            <pc:sldMk cId="4095187340" sldId="1624"/>
            <ac:spMk id="4" creationId="{ACBD97CC-D92C-438E-B65D-DBC378C45695}"/>
          </ac:spMkLst>
        </pc:spChg>
      </pc:sldChg>
      <pc:sldChg chg="addSp modSp modAnim">
        <pc:chgData name="Yücel Sağlam" userId="bfdc21d6-b1f5-4dcd-9a4e-994db6b60065" providerId="ADAL" clId="{B7F51087-1CB1-4B15-A60A-A74944ED1A3E}" dt="2024-05-03T11:19:45.072" v="32"/>
        <pc:sldMkLst>
          <pc:docMk/>
          <pc:sldMk cId="3025385324" sldId="1626"/>
        </pc:sldMkLst>
        <pc:spChg chg="add mod">
          <ac:chgData name="Yücel Sağlam" userId="bfdc21d6-b1f5-4dcd-9a4e-994db6b60065" providerId="ADAL" clId="{B7F51087-1CB1-4B15-A60A-A74944ED1A3E}" dt="2024-05-03T11:19:36.246" v="31" actId="1076"/>
          <ac:spMkLst>
            <pc:docMk/>
            <pc:sldMk cId="3025385324" sldId="1626"/>
            <ac:spMk id="5" creationId="{10191AAA-BA52-4B3D-89A4-267226D57797}"/>
          </ac:spMkLst>
        </pc:spChg>
      </pc:sldChg>
      <pc:sldChg chg="modSp">
        <pc:chgData name="Yücel Sağlam" userId="bfdc21d6-b1f5-4dcd-9a4e-994db6b60065" providerId="ADAL" clId="{B7F51087-1CB1-4B15-A60A-A74944ED1A3E}" dt="2024-05-03T11:18:47.502" v="11" actId="1076"/>
        <pc:sldMkLst>
          <pc:docMk/>
          <pc:sldMk cId="1044316252" sldId="1634"/>
        </pc:sldMkLst>
        <pc:spChg chg="mod">
          <ac:chgData name="Yücel Sağlam" userId="bfdc21d6-b1f5-4dcd-9a4e-994db6b60065" providerId="ADAL" clId="{B7F51087-1CB1-4B15-A60A-A74944ED1A3E}" dt="2024-05-03T11:18:47.502" v="11" actId="1076"/>
          <ac:spMkLst>
            <pc:docMk/>
            <pc:sldMk cId="1044316252" sldId="1634"/>
            <ac:spMk id="9" creationId="{A283D4B2-1521-403F-ADCA-689B63815572}"/>
          </ac:spMkLst>
        </pc:spChg>
        <pc:spChg chg="mod">
          <ac:chgData name="Yücel Sağlam" userId="bfdc21d6-b1f5-4dcd-9a4e-994db6b60065" providerId="ADAL" clId="{B7F51087-1CB1-4B15-A60A-A74944ED1A3E}" dt="2024-05-03T11:18:42.645" v="10" actId="1076"/>
          <ac:spMkLst>
            <pc:docMk/>
            <pc:sldMk cId="1044316252" sldId="1634"/>
            <ac:spMk id="11" creationId="{502F60B5-AEFF-453B-BBD1-770679D3243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7149D6-ECA5-4BBD-896E-408B9456813E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9BFDF7-AE1E-4CC0-92DB-F36D11864BDF}">
      <dgm:prSet phldrT="[Text]" custT="1"/>
      <dgm:spPr>
        <a:solidFill>
          <a:schemeClr val="accent1"/>
        </a:solidFill>
      </dgm:spPr>
      <dgm:t>
        <a:bodyPr/>
        <a:lstStyle/>
        <a:p>
          <a:pPr algn="l"/>
          <a:r>
            <a:rPr lang="tr-TR" sz="3800" b="1" dirty="0"/>
            <a:t>            </a:t>
          </a:r>
          <a:r>
            <a:rPr lang="tr-TR" sz="3800" b="1" dirty="0">
              <a:solidFill>
                <a:schemeClr val="tx1"/>
              </a:solidFill>
            </a:rPr>
            <a:t>1. Tedavi Cihazları  </a:t>
          </a:r>
        </a:p>
      </dgm:t>
    </dgm:pt>
    <dgm:pt modelId="{C9BF4718-BC04-4646-9397-D0861AB69A19}" type="parTrans" cxnId="{59CC1BA2-C4B6-477F-BB2E-36B3057B8F12}">
      <dgm:prSet/>
      <dgm:spPr/>
      <dgm:t>
        <a:bodyPr/>
        <a:lstStyle/>
        <a:p>
          <a:endParaRPr lang="tr-TR"/>
        </a:p>
      </dgm:t>
    </dgm:pt>
    <dgm:pt modelId="{51D46CFB-A33A-4442-B304-0C3A8F47552A}" type="sibTrans" cxnId="{59CC1BA2-C4B6-477F-BB2E-36B3057B8F12}">
      <dgm:prSet/>
      <dgm:spPr/>
      <dgm:t>
        <a:bodyPr/>
        <a:lstStyle/>
        <a:p>
          <a:endParaRPr lang="tr-TR"/>
        </a:p>
      </dgm:t>
    </dgm:pt>
    <dgm:pt modelId="{54BE28A7-E96F-417F-A290-96749C96B496}">
      <dgm:prSet phldrT="[Text]" custT="1"/>
      <dgm:spPr>
        <a:solidFill>
          <a:schemeClr val="accent1"/>
        </a:solidFill>
      </dgm:spPr>
      <dgm:t>
        <a:bodyPr/>
        <a:lstStyle/>
        <a:p>
          <a:pPr algn="l"/>
          <a:r>
            <a:rPr lang="tr-TR" sz="3900" b="1" dirty="0"/>
            <a:t>          </a:t>
          </a:r>
          <a:r>
            <a:rPr lang="tr-TR" sz="3800" b="1" dirty="0">
              <a:solidFill>
                <a:schemeClr val="tx1"/>
              </a:solidFill>
            </a:rPr>
            <a:t>2. Tedavi Planlamaları &amp;</a:t>
          </a:r>
        </a:p>
        <a:p>
          <a:pPr algn="l"/>
          <a:r>
            <a:rPr lang="tr-TR" sz="3800" b="1" dirty="0">
              <a:solidFill>
                <a:schemeClr val="tx1"/>
              </a:solidFill>
            </a:rPr>
            <a:t>                          Uygulamaları</a:t>
          </a:r>
        </a:p>
      </dgm:t>
    </dgm:pt>
    <dgm:pt modelId="{DC7436BF-E91C-4518-978F-C92142334079}" type="sibTrans" cxnId="{98B9F90F-CA3A-4116-B439-DC489854F8D8}">
      <dgm:prSet/>
      <dgm:spPr/>
      <dgm:t>
        <a:bodyPr/>
        <a:lstStyle/>
        <a:p>
          <a:endParaRPr lang="tr-TR"/>
        </a:p>
      </dgm:t>
    </dgm:pt>
    <dgm:pt modelId="{9D80E846-FCD0-42C4-BE02-BF787CDDEA14}" type="parTrans" cxnId="{98B9F90F-CA3A-4116-B439-DC489854F8D8}">
      <dgm:prSet/>
      <dgm:spPr/>
      <dgm:t>
        <a:bodyPr/>
        <a:lstStyle/>
        <a:p>
          <a:endParaRPr lang="tr-TR"/>
        </a:p>
      </dgm:t>
    </dgm:pt>
    <dgm:pt modelId="{D20FFD48-2164-428E-A30A-08E33B52E01F}" type="pres">
      <dgm:prSet presAssocID="{E37149D6-ECA5-4BBD-896E-408B9456813E}" presName="linearFlow" presStyleCnt="0">
        <dgm:presLayoutVars>
          <dgm:dir/>
          <dgm:resizeHandles val="exact"/>
        </dgm:presLayoutVars>
      </dgm:prSet>
      <dgm:spPr/>
    </dgm:pt>
    <dgm:pt modelId="{7811DBA8-18F1-49B3-BD60-0D68B28D7F12}" type="pres">
      <dgm:prSet presAssocID="{059BFDF7-AE1E-4CC0-92DB-F36D11864BDF}" presName="composite" presStyleCnt="0"/>
      <dgm:spPr/>
    </dgm:pt>
    <dgm:pt modelId="{C0C047D3-AFA2-49CE-9C22-E3C1FFA40ACE}" type="pres">
      <dgm:prSet presAssocID="{059BFDF7-AE1E-4CC0-92DB-F36D11864BDF}" presName="imgShp" presStyleLbl="fgImgPlace1" presStyleIdx="0" presStyleCnt="2"/>
      <dgm:spPr/>
    </dgm:pt>
    <dgm:pt modelId="{84A7BA19-513C-45C3-A868-98F3511F1474}" type="pres">
      <dgm:prSet presAssocID="{059BFDF7-AE1E-4CC0-92DB-F36D11864BDF}" presName="txShp" presStyleLbl="node1" presStyleIdx="0" presStyleCnt="2" custScaleX="138035" custScaleY="68721" custLinFactNeighborX="1976" custLinFactNeighborY="-5855">
        <dgm:presLayoutVars>
          <dgm:bulletEnabled val="1"/>
        </dgm:presLayoutVars>
      </dgm:prSet>
      <dgm:spPr/>
    </dgm:pt>
    <dgm:pt modelId="{216FD9B9-D95E-4DF5-AC18-2753696A3926}" type="pres">
      <dgm:prSet presAssocID="{51D46CFB-A33A-4442-B304-0C3A8F47552A}" presName="spacing" presStyleCnt="0"/>
      <dgm:spPr/>
    </dgm:pt>
    <dgm:pt modelId="{933C420B-977F-4AE7-A3F1-17EE9348718A}" type="pres">
      <dgm:prSet presAssocID="{54BE28A7-E96F-417F-A290-96749C96B496}" presName="composite" presStyleCnt="0"/>
      <dgm:spPr/>
    </dgm:pt>
    <dgm:pt modelId="{93AE9CC2-9778-4C0E-B175-70C7F2B441FB}" type="pres">
      <dgm:prSet presAssocID="{54BE28A7-E96F-417F-A290-96749C96B496}" presName="imgShp" presStyleLbl="fgImgPlace1" presStyleIdx="1" presStyleCnt="2"/>
      <dgm:spPr/>
    </dgm:pt>
    <dgm:pt modelId="{C436FB22-C425-4BDB-9328-47A72B90CE55}" type="pres">
      <dgm:prSet presAssocID="{54BE28A7-E96F-417F-A290-96749C96B496}" presName="txShp" presStyleLbl="node1" presStyleIdx="1" presStyleCnt="2" custScaleX="136274" custScaleY="68721" custLinFactNeighborX="4606" custLinFactNeighborY="-1657">
        <dgm:presLayoutVars>
          <dgm:bulletEnabled val="1"/>
        </dgm:presLayoutVars>
      </dgm:prSet>
      <dgm:spPr/>
    </dgm:pt>
  </dgm:ptLst>
  <dgm:cxnLst>
    <dgm:cxn modelId="{98B9F90F-CA3A-4116-B439-DC489854F8D8}" srcId="{E37149D6-ECA5-4BBD-896E-408B9456813E}" destId="{54BE28A7-E96F-417F-A290-96749C96B496}" srcOrd="1" destOrd="0" parTransId="{9D80E846-FCD0-42C4-BE02-BF787CDDEA14}" sibTransId="{DC7436BF-E91C-4518-978F-C92142334079}"/>
    <dgm:cxn modelId="{5B154E9E-FC3F-456F-A5C6-DE8D8244F642}" type="presOf" srcId="{54BE28A7-E96F-417F-A290-96749C96B496}" destId="{C436FB22-C425-4BDB-9328-47A72B90CE55}" srcOrd="0" destOrd="0" presId="urn:microsoft.com/office/officeart/2005/8/layout/vList3#1"/>
    <dgm:cxn modelId="{2629ACA1-461A-41DB-8CAD-A2BD308FF1E7}" type="presOf" srcId="{E37149D6-ECA5-4BBD-896E-408B9456813E}" destId="{D20FFD48-2164-428E-A30A-08E33B52E01F}" srcOrd="0" destOrd="0" presId="urn:microsoft.com/office/officeart/2005/8/layout/vList3#1"/>
    <dgm:cxn modelId="{59CC1BA2-C4B6-477F-BB2E-36B3057B8F12}" srcId="{E37149D6-ECA5-4BBD-896E-408B9456813E}" destId="{059BFDF7-AE1E-4CC0-92DB-F36D11864BDF}" srcOrd="0" destOrd="0" parTransId="{C9BF4718-BC04-4646-9397-D0861AB69A19}" sibTransId="{51D46CFB-A33A-4442-B304-0C3A8F47552A}"/>
    <dgm:cxn modelId="{5DB325A8-5D46-4F49-9446-7051482F8199}" type="presOf" srcId="{059BFDF7-AE1E-4CC0-92DB-F36D11864BDF}" destId="{84A7BA19-513C-45C3-A868-98F3511F1474}" srcOrd="0" destOrd="0" presId="urn:microsoft.com/office/officeart/2005/8/layout/vList3#1"/>
    <dgm:cxn modelId="{1ED00715-EBA0-4837-9A65-3D3506C38228}" type="presParOf" srcId="{D20FFD48-2164-428E-A30A-08E33B52E01F}" destId="{7811DBA8-18F1-49B3-BD60-0D68B28D7F12}" srcOrd="0" destOrd="0" presId="urn:microsoft.com/office/officeart/2005/8/layout/vList3#1"/>
    <dgm:cxn modelId="{5351794F-53E3-493F-BA2C-DADA55450214}" type="presParOf" srcId="{7811DBA8-18F1-49B3-BD60-0D68B28D7F12}" destId="{C0C047D3-AFA2-49CE-9C22-E3C1FFA40ACE}" srcOrd="0" destOrd="0" presId="urn:microsoft.com/office/officeart/2005/8/layout/vList3#1"/>
    <dgm:cxn modelId="{7A799F6C-B5D7-406B-BCEA-5728C299DCB6}" type="presParOf" srcId="{7811DBA8-18F1-49B3-BD60-0D68B28D7F12}" destId="{84A7BA19-513C-45C3-A868-98F3511F1474}" srcOrd="1" destOrd="0" presId="urn:microsoft.com/office/officeart/2005/8/layout/vList3#1"/>
    <dgm:cxn modelId="{766885C2-A6C1-44BD-B503-A310DCAFD421}" type="presParOf" srcId="{D20FFD48-2164-428E-A30A-08E33B52E01F}" destId="{216FD9B9-D95E-4DF5-AC18-2753696A3926}" srcOrd="1" destOrd="0" presId="urn:microsoft.com/office/officeart/2005/8/layout/vList3#1"/>
    <dgm:cxn modelId="{ED521EBA-2A9A-4AA0-81A9-53C8FAC54C36}" type="presParOf" srcId="{D20FFD48-2164-428E-A30A-08E33B52E01F}" destId="{933C420B-977F-4AE7-A3F1-17EE9348718A}" srcOrd="2" destOrd="0" presId="urn:microsoft.com/office/officeart/2005/8/layout/vList3#1"/>
    <dgm:cxn modelId="{DD3DAD3B-235A-411E-8B5C-4CE26FFCFFD9}" type="presParOf" srcId="{933C420B-977F-4AE7-A3F1-17EE9348718A}" destId="{93AE9CC2-9778-4C0E-B175-70C7F2B441FB}" srcOrd="0" destOrd="0" presId="urn:microsoft.com/office/officeart/2005/8/layout/vList3#1"/>
    <dgm:cxn modelId="{A523E2C8-3EDD-420A-9B5E-76349AE698AB}" type="presParOf" srcId="{933C420B-977F-4AE7-A3F1-17EE9348718A}" destId="{C436FB22-C425-4BDB-9328-47A72B90CE55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272B5C-245A-49A2-BD3E-B9A2A433EC7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22E7F3-A951-42BA-91B5-64FA870A9A30}">
      <dgm:prSet phldrT="[Text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tr-TR" sz="2500" b="1" dirty="0"/>
            <a:t>Co-60</a:t>
          </a:r>
          <a:endParaRPr lang="tr-TR" sz="2500" dirty="0"/>
        </a:p>
      </dgm:t>
    </dgm:pt>
    <dgm:pt modelId="{1F1888C2-88E0-428A-8BDE-E5D0D4D7C993}" type="parTrans" cxnId="{58F75A53-E7B4-40BF-9325-6F87BD59086B}">
      <dgm:prSet/>
      <dgm:spPr/>
      <dgm:t>
        <a:bodyPr/>
        <a:lstStyle/>
        <a:p>
          <a:endParaRPr lang="tr-TR"/>
        </a:p>
      </dgm:t>
    </dgm:pt>
    <dgm:pt modelId="{3A6240CF-FC6C-4407-B408-9062CCDCA140}" type="sibTrans" cxnId="{58F75A53-E7B4-40BF-9325-6F87BD59086B}">
      <dgm:prSet/>
      <dgm:spPr/>
      <dgm:t>
        <a:bodyPr/>
        <a:lstStyle/>
        <a:p>
          <a:endParaRPr lang="tr-TR"/>
        </a:p>
      </dgm:t>
    </dgm:pt>
    <dgm:pt modelId="{002625F2-626F-492E-9B7D-BB9DEC6C3BB3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dirty="0"/>
            <a:t>Lineer Hızlandırıcılar</a:t>
          </a:r>
          <a:endParaRPr lang="tr-TR" sz="2500" dirty="0"/>
        </a:p>
        <a:p>
          <a:pPr marL="0" lvl="0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b="1" dirty="0"/>
        </a:p>
      </dgm:t>
    </dgm:pt>
    <dgm:pt modelId="{30B835BA-6497-4E29-852C-9D87D2F3F1A5}" type="parTrans" cxnId="{16F31991-A243-48B7-B427-76DF747A1980}">
      <dgm:prSet/>
      <dgm:spPr/>
      <dgm:t>
        <a:bodyPr/>
        <a:lstStyle/>
        <a:p>
          <a:endParaRPr lang="tr-TR"/>
        </a:p>
      </dgm:t>
    </dgm:pt>
    <dgm:pt modelId="{7B173B10-4E42-4A16-86FC-83E0210DA616}" type="sibTrans" cxnId="{16F31991-A243-48B7-B427-76DF747A1980}">
      <dgm:prSet/>
      <dgm:spPr/>
      <dgm:t>
        <a:bodyPr/>
        <a:lstStyle/>
        <a:p>
          <a:endParaRPr lang="tr-TR"/>
        </a:p>
      </dgm:t>
    </dgm:pt>
    <dgm:pt modelId="{DC596509-2C51-4956-AFF3-899D0AA9832F}">
      <dgm:prSet phldrT="[Text]"/>
      <dgm:spPr/>
      <dgm:t>
        <a:bodyPr/>
        <a:lstStyle/>
        <a:p>
          <a:r>
            <a:rPr lang="tr-TR" b="1" dirty="0"/>
            <a:t>C-arm</a:t>
          </a:r>
        </a:p>
        <a:p>
          <a:r>
            <a:rPr lang="tr-TR" b="1" dirty="0"/>
            <a:t>O- arm</a:t>
          </a:r>
        </a:p>
        <a:p>
          <a:r>
            <a:rPr lang="tr-TR" b="1" dirty="0"/>
            <a:t>Robotik</a:t>
          </a:r>
        </a:p>
        <a:p>
          <a:r>
            <a:rPr lang="tr-TR" b="1" dirty="0"/>
            <a:t>MR-Linak</a:t>
          </a:r>
        </a:p>
        <a:p>
          <a:r>
            <a:rPr lang="tr-TR" b="1" dirty="0"/>
            <a:t>Proton</a:t>
          </a:r>
          <a:endParaRPr lang="tr-TR" dirty="0"/>
        </a:p>
      </dgm:t>
    </dgm:pt>
    <dgm:pt modelId="{C66D8E31-204B-4501-B56C-B26004515CCB}" type="parTrans" cxnId="{78762999-DBF8-4B8D-AB69-5EF8AE716DF3}">
      <dgm:prSet/>
      <dgm:spPr/>
      <dgm:t>
        <a:bodyPr/>
        <a:lstStyle/>
        <a:p>
          <a:endParaRPr lang="en-US"/>
        </a:p>
      </dgm:t>
    </dgm:pt>
    <dgm:pt modelId="{9B6AB34E-7D0E-49E1-894E-60C494BCC17B}" type="sibTrans" cxnId="{78762999-DBF8-4B8D-AB69-5EF8AE716DF3}">
      <dgm:prSet custAng="24870"/>
      <dgm:spPr/>
      <dgm:t>
        <a:bodyPr/>
        <a:lstStyle/>
        <a:p>
          <a:endParaRPr lang="en-US"/>
        </a:p>
      </dgm:t>
    </dgm:pt>
    <dgm:pt modelId="{8703CC96-505D-4CD9-B3C5-068DA28DD87A}" type="pres">
      <dgm:prSet presAssocID="{BC272B5C-245A-49A2-BD3E-B9A2A433EC7B}" presName="Name0" presStyleCnt="0">
        <dgm:presLayoutVars>
          <dgm:dir/>
          <dgm:resizeHandles val="exact"/>
        </dgm:presLayoutVars>
      </dgm:prSet>
      <dgm:spPr/>
    </dgm:pt>
    <dgm:pt modelId="{EAE17529-69AC-4CC1-ABA3-28C54B35EDEC}" type="pres">
      <dgm:prSet presAssocID="{3922E7F3-A951-42BA-91B5-64FA870A9A30}" presName="node" presStyleLbl="node1" presStyleIdx="0" presStyleCnt="3" custScaleX="66533" custScaleY="63900" custLinFactNeighborX="-411" custLinFactNeighborY="1190">
        <dgm:presLayoutVars>
          <dgm:bulletEnabled val="1"/>
        </dgm:presLayoutVars>
      </dgm:prSet>
      <dgm:spPr/>
    </dgm:pt>
    <dgm:pt modelId="{17271522-3047-466F-8B9F-4D1D8DFBA235}" type="pres">
      <dgm:prSet presAssocID="{3A6240CF-FC6C-4407-B408-9062CCDCA140}" presName="sibTrans" presStyleLbl="sibTrans2D1" presStyleIdx="0" presStyleCnt="2" custAng="24870"/>
      <dgm:spPr/>
    </dgm:pt>
    <dgm:pt modelId="{89705F30-5A6B-4FA8-91D4-6DD269E64AFC}" type="pres">
      <dgm:prSet presAssocID="{3A6240CF-FC6C-4407-B408-9062CCDCA140}" presName="connectorText" presStyleLbl="sibTrans2D1" presStyleIdx="0" presStyleCnt="2"/>
      <dgm:spPr/>
    </dgm:pt>
    <dgm:pt modelId="{ACEB85F6-8C1E-4775-8147-51F7E5738E1C}" type="pres">
      <dgm:prSet presAssocID="{002625F2-626F-492E-9B7D-BB9DEC6C3BB3}" presName="node" presStyleLbl="node1" presStyleIdx="1" presStyleCnt="3" custScaleY="131415" custLinFactNeighborX="-1226" custLinFactNeighborY="3053">
        <dgm:presLayoutVars>
          <dgm:bulletEnabled val="1"/>
        </dgm:presLayoutVars>
      </dgm:prSet>
      <dgm:spPr/>
    </dgm:pt>
    <dgm:pt modelId="{6E50E814-EC4C-4156-AF67-70BBDCB72167}" type="pres">
      <dgm:prSet presAssocID="{7B173B10-4E42-4A16-86FC-83E0210DA616}" presName="sibTrans" presStyleLbl="sibTrans2D1" presStyleIdx="1" presStyleCnt="2"/>
      <dgm:spPr/>
    </dgm:pt>
    <dgm:pt modelId="{01C7FF5D-8789-48FA-A899-FFA2524921AF}" type="pres">
      <dgm:prSet presAssocID="{7B173B10-4E42-4A16-86FC-83E0210DA616}" presName="connectorText" presStyleLbl="sibTrans2D1" presStyleIdx="1" presStyleCnt="2"/>
      <dgm:spPr/>
    </dgm:pt>
    <dgm:pt modelId="{7896ECFD-1B06-4914-9724-6ADE3BACF398}" type="pres">
      <dgm:prSet presAssocID="{DC596509-2C51-4956-AFF3-899D0AA9832F}" presName="node" presStyleLbl="node1" presStyleIdx="2" presStyleCnt="3" custScaleY="185718" custLinFactNeighborX="-411" custLinFactNeighborY="1190">
        <dgm:presLayoutVars>
          <dgm:bulletEnabled val="1"/>
        </dgm:presLayoutVars>
      </dgm:prSet>
      <dgm:spPr/>
    </dgm:pt>
  </dgm:ptLst>
  <dgm:cxnLst>
    <dgm:cxn modelId="{3525BF1E-EC1D-4617-A767-C361B2B0CEB4}" type="presOf" srcId="{BC272B5C-245A-49A2-BD3E-B9A2A433EC7B}" destId="{8703CC96-505D-4CD9-B3C5-068DA28DD87A}" srcOrd="0" destOrd="0" presId="urn:microsoft.com/office/officeart/2005/8/layout/process1"/>
    <dgm:cxn modelId="{0ABF5E28-73AC-4B0E-8717-2ADAC2ADFAB8}" type="presOf" srcId="{002625F2-626F-492E-9B7D-BB9DEC6C3BB3}" destId="{ACEB85F6-8C1E-4775-8147-51F7E5738E1C}" srcOrd="0" destOrd="0" presId="urn:microsoft.com/office/officeart/2005/8/layout/process1"/>
    <dgm:cxn modelId="{0AB0B32C-A75D-4BBF-9D1C-C8BADB084206}" type="presOf" srcId="{DC596509-2C51-4956-AFF3-899D0AA9832F}" destId="{7896ECFD-1B06-4914-9724-6ADE3BACF398}" srcOrd="0" destOrd="0" presId="urn:microsoft.com/office/officeart/2005/8/layout/process1"/>
    <dgm:cxn modelId="{693FEF47-2BC0-4B2E-B604-A99E9B87948C}" type="presOf" srcId="{7B173B10-4E42-4A16-86FC-83E0210DA616}" destId="{01C7FF5D-8789-48FA-A899-FFA2524921AF}" srcOrd="1" destOrd="0" presId="urn:microsoft.com/office/officeart/2005/8/layout/process1"/>
    <dgm:cxn modelId="{58F75A53-E7B4-40BF-9325-6F87BD59086B}" srcId="{BC272B5C-245A-49A2-BD3E-B9A2A433EC7B}" destId="{3922E7F3-A951-42BA-91B5-64FA870A9A30}" srcOrd="0" destOrd="0" parTransId="{1F1888C2-88E0-428A-8BDE-E5D0D4D7C993}" sibTransId="{3A6240CF-FC6C-4407-B408-9062CCDCA140}"/>
    <dgm:cxn modelId="{A4FAF959-A300-4A20-AA74-070C0EC798F4}" type="presOf" srcId="{3A6240CF-FC6C-4407-B408-9062CCDCA140}" destId="{89705F30-5A6B-4FA8-91D4-6DD269E64AFC}" srcOrd="1" destOrd="0" presId="urn:microsoft.com/office/officeart/2005/8/layout/process1"/>
    <dgm:cxn modelId="{16F31991-A243-48B7-B427-76DF747A1980}" srcId="{BC272B5C-245A-49A2-BD3E-B9A2A433EC7B}" destId="{002625F2-626F-492E-9B7D-BB9DEC6C3BB3}" srcOrd="1" destOrd="0" parTransId="{30B835BA-6497-4E29-852C-9D87D2F3F1A5}" sibTransId="{7B173B10-4E42-4A16-86FC-83E0210DA616}"/>
    <dgm:cxn modelId="{78762999-DBF8-4B8D-AB69-5EF8AE716DF3}" srcId="{BC272B5C-245A-49A2-BD3E-B9A2A433EC7B}" destId="{DC596509-2C51-4956-AFF3-899D0AA9832F}" srcOrd="2" destOrd="0" parTransId="{C66D8E31-204B-4501-B56C-B26004515CCB}" sibTransId="{9B6AB34E-7D0E-49E1-894E-60C494BCC17B}"/>
    <dgm:cxn modelId="{EF69F79F-5ED9-4C98-801C-EE77B0D86D14}" type="presOf" srcId="{7B173B10-4E42-4A16-86FC-83E0210DA616}" destId="{6E50E814-EC4C-4156-AF67-70BBDCB72167}" srcOrd="0" destOrd="0" presId="urn:microsoft.com/office/officeart/2005/8/layout/process1"/>
    <dgm:cxn modelId="{8AAFB1B5-66D3-4B28-BAC7-E1B49047CD86}" type="presOf" srcId="{3922E7F3-A951-42BA-91B5-64FA870A9A30}" destId="{EAE17529-69AC-4CC1-ABA3-28C54B35EDEC}" srcOrd="0" destOrd="0" presId="urn:microsoft.com/office/officeart/2005/8/layout/process1"/>
    <dgm:cxn modelId="{3EFD84F3-2742-402E-9888-56E6418C4D03}" type="presOf" srcId="{3A6240CF-FC6C-4407-B408-9062CCDCA140}" destId="{17271522-3047-466F-8B9F-4D1D8DFBA235}" srcOrd="0" destOrd="0" presId="urn:microsoft.com/office/officeart/2005/8/layout/process1"/>
    <dgm:cxn modelId="{E8D1EBA5-721D-49C6-93EF-52EB1A48A984}" type="presParOf" srcId="{8703CC96-505D-4CD9-B3C5-068DA28DD87A}" destId="{EAE17529-69AC-4CC1-ABA3-28C54B35EDEC}" srcOrd="0" destOrd="0" presId="urn:microsoft.com/office/officeart/2005/8/layout/process1"/>
    <dgm:cxn modelId="{B41DCBB6-EF0F-4FD9-9887-EE0C426D6499}" type="presParOf" srcId="{8703CC96-505D-4CD9-B3C5-068DA28DD87A}" destId="{17271522-3047-466F-8B9F-4D1D8DFBA235}" srcOrd="1" destOrd="0" presId="urn:microsoft.com/office/officeart/2005/8/layout/process1"/>
    <dgm:cxn modelId="{78ED8637-38EF-4189-85FB-311C768CE5B2}" type="presParOf" srcId="{17271522-3047-466F-8B9F-4D1D8DFBA235}" destId="{89705F30-5A6B-4FA8-91D4-6DD269E64AFC}" srcOrd="0" destOrd="0" presId="urn:microsoft.com/office/officeart/2005/8/layout/process1"/>
    <dgm:cxn modelId="{D4AD61EA-8731-43E6-953C-F1BC602DAF6B}" type="presParOf" srcId="{8703CC96-505D-4CD9-B3C5-068DA28DD87A}" destId="{ACEB85F6-8C1E-4775-8147-51F7E5738E1C}" srcOrd="2" destOrd="0" presId="urn:microsoft.com/office/officeart/2005/8/layout/process1"/>
    <dgm:cxn modelId="{A4F98144-33D4-48E3-AD79-C22D2189D6E1}" type="presParOf" srcId="{8703CC96-505D-4CD9-B3C5-068DA28DD87A}" destId="{6E50E814-EC4C-4156-AF67-70BBDCB72167}" srcOrd="3" destOrd="0" presId="urn:microsoft.com/office/officeart/2005/8/layout/process1"/>
    <dgm:cxn modelId="{6FA79C2B-CF0F-49DD-BE04-B3E01B61801D}" type="presParOf" srcId="{6E50E814-EC4C-4156-AF67-70BBDCB72167}" destId="{01C7FF5D-8789-48FA-A899-FFA2524921AF}" srcOrd="0" destOrd="0" presId="urn:microsoft.com/office/officeart/2005/8/layout/process1"/>
    <dgm:cxn modelId="{2EE82345-DD66-4730-94B2-3FA25A3C0C3A}" type="presParOf" srcId="{8703CC96-505D-4CD9-B3C5-068DA28DD87A}" destId="{7896ECFD-1B06-4914-9724-6ADE3BACF39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272B5C-245A-49A2-BD3E-B9A2A433EC7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22E7F3-A951-42BA-91B5-64FA870A9A30}">
      <dgm:prSet phldrT="[Text]" custT="1"/>
      <dgm:spPr/>
      <dgm:t>
        <a:bodyPr/>
        <a:lstStyle/>
        <a:p>
          <a:pPr>
            <a:buClrTx/>
            <a:buSzTx/>
            <a:buFontTx/>
            <a:buNone/>
          </a:pPr>
          <a:r>
            <a:rPr lang="tr-TR" sz="1800" b="1" dirty="0"/>
            <a:t>2D</a:t>
          </a:r>
        </a:p>
        <a:p>
          <a:pPr>
            <a:buClrTx/>
            <a:buSzTx/>
            <a:buFontTx/>
            <a:buNone/>
          </a:pPr>
          <a:r>
            <a:rPr lang="tr-TR" sz="1800" b="1" dirty="0"/>
            <a:t>Ön-arka</a:t>
          </a:r>
        </a:p>
        <a:p>
          <a:pPr>
            <a:buClrTx/>
            <a:buSzTx/>
            <a:buFontTx/>
            <a:buNone/>
          </a:pPr>
          <a:r>
            <a:rPr lang="tr-TR" sz="1800" b="1" dirty="0"/>
            <a:t>Box</a:t>
          </a:r>
          <a:endParaRPr lang="tr-TR" sz="1800" dirty="0"/>
        </a:p>
      </dgm:t>
    </dgm:pt>
    <dgm:pt modelId="{1F1888C2-88E0-428A-8BDE-E5D0D4D7C993}" type="parTrans" cxnId="{58F75A53-E7B4-40BF-9325-6F87BD59086B}">
      <dgm:prSet/>
      <dgm:spPr/>
      <dgm:t>
        <a:bodyPr/>
        <a:lstStyle/>
        <a:p>
          <a:endParaRPr lang="tr-TR"/>
        </a:p>
      </dgm:t>
    </dgm:pt>
    <dgm:pt modelId="{3A6240CF-FC6C-4407-B408-9062CCDCA140}" type="sibTrans" cxnId="{58F75A53-E7B4-40BF-9325-6F87BD59086B}">
      <dgm:prSet/>
      <dgm:spPr/>
      <dgm:t>
        <a:bodyPr/>
        <a:lstStyle/>
        <a:p>
          <a:endParaRPr lang="tr-TR"/>
        </a:p>
      </dgm:t>
    </dgm:pt>
    <dgm:pt modelId="{002625F2-626F-492E-9B7D-BB9DEC6C3BB3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dirty="0"/>
            <a:t>3D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dirty="0"/>
            <a:t>IMRT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dirty="0"/>
            <a:t>VMAT</a:t>
          </a:r>
          <a:endParaRPr lang="tr-TR" sz="2500" dirty="0"/>
        </a:p>
        <a:p>
          <a:pPr marL="0" lvl="0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b="1" dirty="0"/>
        </a:p>
      </dgm:t>
    </dgm:pt>
    <dgm:pt modelId="{30B835BA-6497-4E29-852C-9D87D2F3F1A5}" type="parTrans" cxnId="{16F31991-A243-48B7-B427-76DF747A1980}">
      <dgm:prSet/>
      <dgm:spPr/>
      <dgm:t>
        <a:bodyPr/>
        <a:lstStyle/>
        <a:p>
          <a:endParaRPr lang="tr-TR"/>
        </a:p>
      </dgm:t>
    </dgm:pt>
    <dgm:pt modelId="{7B173B10-4E42-4A16-86FC-83E0210DA616}" type="sibTrans" cxnId="{16F31991-A243-48B7-B427-76DF747A1980}">
      <dgm:prSet/>
      <dgm:spPr/>
      <dgm:t>
        <a:bodyPr/>
        <a:lstStyle/>
        <a:p>
          <a:endParaRPr lang="tr-TR"/>
        </a:p>
      </dgm:t>
    </dgm:pt>
    <dgm:pt modelId="{DC596509-2C51-4956-AFF3-899D0AA9832F}">
      <dgm:prSet phldrT="[Text]" custT="1"/>
      <dgm:spPr/>
      <dgm:t>
        <a:bodyPr/>
        <a:lstStyle/>
        <a:p>
          <a:pPr marL="0" lvl="0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000" b="1" dirty="0"/>
        </a:p>
        <a:p>
          <a:pPr marL="0" lvl="0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dirty="0"/>
            <a:t>4D</a:t>
          </a:r>
        </a:p>
        <a:p>
          <a:pPr marL="0" lvl="0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dirty="0"/>
            <a:t>SRT</a:t>
          </a:r>
          <a:endParaRPr lang="tr-TR" sz="3000" dirty="0"/>
        </a:p>
        <a:p>
          <a:pPr marL="0" marR="0" lvl="0" indent="0" defTabSz="1689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3000" b="1" dirty="0"/>
            <a:t>SBRT</a:t>
          </a:r>
        </a:p>
        <a:p>
          <a:pPr marL="0" marR="0" lvl="0" indent="0" defTabSz="1689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3000" b="1" dirty="0"/>
            <a:t>MRgRT</a:t>
          </a:r>
        </a:p>
        <a:p>
          <a:pPr marL="0" lvl="0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600" b="1" dirty="0"/>
        </a:p>
      </dgm:t>
    </dgm:pt>
    <dgm:pt modelId="{C66D8E31-204B-4501-B56C-B26004515CCB}" type="parTrans" cxnId="{78762999-DBF8-4B8D-AB69-5EF8AE716DF3}">
      <dgm:prSet/>
      <dgm:spPr/>
      <dgm:t>
        <a:bodyPr/>
        <a:lstStyle/>
        <a:p>
          <a:endParaRPr lang="en-US"/>
        </a:p>
      </dgm:t>
    </dgm:pt>
    <dgm:pt modelId="{9B6AB34E-7D0E-49E1-894E-60C494BCC17B}" type="sibTrans" cxnId="{78762999-DBF8-4B8D-AB69-5EF8AE716DF3}">
      <dgm:prSet custAng="24870"/>
      <dgm:spPr/>
      <dgm:t>
        <a:bodyPr/>
        <a:lstStyle/>
        <a:p>
          <a:endParaRPr lang="en-US"/>
        </a:p>
      </dgm:t>
    </dgm:pt>
    <dgm:pt modelId="{8703CC96-505D-4CD9-B3C5-068DA28DD87A}" type="pres">
      <dgm:prSet presAssocID="{BC272B5C-245A-49A2-BD3E-B9A2A433EC7B}" presName="Name0" presStyleCnt="0">
        <dgm:presLayoutVars>
          <dgm:dir/>
          <dgm:resizeHandles val="exact"/>
        </dgm:presLayoutVars>
      </dgm:prSet>
      <dgm:spPr/>
    </dgm:pt>
    <dgm:pt modelId="{EAE17529-69AC-4CC1-ABA3-28C54B35EDEC}" type="pres">
      <dgm:prSet presAssocID="{3922E7F3-A951-42BA-91B5-64FA870A9A30}" presName="node" presStyleLbl="node1" presStyleIdx="0" presStyleCnt="3" custScaleX="66533" custScaleY="63900" custLinFactNeighborX="-411" custLinFactNeighborY="1190">
        <dgm:presLayoutVars>
          <dgm:bulletEnabled val="1"/>
        </dgm:presLayoutVars>
      </dgm:prSet>
      <dgm:spPr/>
    </dgm:pt>
    <dgm:pt modelId="{17271522-3047-466F-8B9F-4D1D8DFBA235}" type="pres">
      <dgm:prSet presAssocID="{3A6240CF-FC6C-4407-B408-9062CCDCA140}" presName="sibTrans" presStyleLbl="sibTrans2D1" presStyleIdx="0" presStyleCnt="2" custAng="21568744"/>
      <dgm:spPr/>
    </dgm:pt>
    <dgm:pt modelId="{89705F30-5A6B-4FA8-91D4-6DD269E64AFC}" type="pres">
      <dgm:prSet presAssocID="{3A6240CF-FC6C-4407-B408-9062CCDCA140}" presName="connectorText" presStyleLbl="sibTrans2D1" presStyleIdx="0" presStyleCnt="2"/>
      <dgm:spPr/>
    </dgm:pt>
    <dgm:pt modelId="{ACEB85F6-8C1E-4775-8147-51F7E5738E1C}" type="pres">
      <dgm:prSet presAssocID="{002625F2-626F-492E-9B7D-BB9DEC6C3BB3}" presName="node" presStyleLbl="node1" presStyleIdx="1" presStyleCnt="3" custScaleY="131415" custLinFactNeighborX="-1226" custLinFactNeighborY="3053">
        <dgm:presLayoutVars>
          <dgm:bulletEnabled val="1"/>
        </dgm:presLayoutVars>
      </dgm:prSet>
      <dgm:spPr/>
    </dgm:pt>
    <dgm:pt modelId="{6E50E814-EC4C-4156-AF67-70BBDCB72167}" type="pres">
      <dgm:prSet presAssocID="{7B173B10-4E42-4A16-86FC-83E0210DA616}" presName="sibTrans" presStyleLbl="sibTrans2D1" presStyleIdx="1" presStyleCnt="2"/>
      <dgm:spPr/>
    </dgm:pt>
    <dgm:pt modelId="{01C7FF5D-8789-48FA-A899-FFA2524921AF}" type="pres">
      <dgm:prSet presAssocID="{7B173B10-4E42-4A16-86FC-83E0210DA616}" presName="connectorText" presStyleLbl="sibTrans2D1" presStyleIdx="1" presStyleCnt="2"/>
      <dgm:spPr/>
    </dgm:pt>
    <dgm:pt modelId="{7896ECFD-1B06-4914-9724-6ADE3BACF398}" type="pres">
      <dgm:prSet presAssocID="{DC596509-2C51-4956-AFF3-899D0AA9832F}" presName="node" presStyleLbl="node1" presStyleIdx="2" presStyleCnt="3" custScaleY="185718" custLinFactNeighborX="-2304" custLinFactNeighborY="1024">
        <dgm:presLayoutVars>
          <dgm:bulletEnabled val="1"/>
        </dgm:presLayoutVars>
      </dgm:prSet>
      <dgm:spPr/>
    </dgm:pt>
  </dgm:ptLst>
  <dgm:cxnLst>
    <dgm:cxn modelId="{3525BF1E-EC1D-4617-A767-C361B2B0CEB4}" type="presOf" srcId="{BC272B5C-245A-49A2-BD3E-B9A2A433EC7B}" destId="{8703CC96-505D-4CD9-B3C5-068DA28DD87A}" srcOrd="0" destOrd="0" presId="urn:microsoft.com/office/officeart/2005/8/layout/process1"/>
    <dgm:cxn modelId="{0ABF5E28-73AC-4B0E-8717-2ADAC2ADFAB8}" type="presOf" srcId="{002625F2-626F-492E-9B7D-BB9DEC6C3BB3}" destId="{ACEB85F6-8C1E-4775-8147-51F7E5738E1C}" srcOrd="0" destOrd="0" presId="urn:microsoft.com/office/officeart/2005/8/layout/process1"/>
    <dgm:cxn modelId="{0AB0B32C-A75D-4BBF-9D1C-C8BADB084206}" type="presOf" srcId="{DC596509-2C51-4956-AFF3-899D0AA9832F}" destId="{7896ECFD-1B06-4914-9724-6ADE3BACF398}" srcOrd="0" destOrd="0" presId="urn:microsoft.com/office/officeart/2005/8/layout/process1"/>
    <dgm:cxn modelId="{693FEF47-2BC0-4B2E-B604-A99E9B87948C}" type="presOf" srcId="{7B173B10-4E42-4A16-86FC-83E0210DA616}" destId="{01C7FF5D-8789-48FA-A899-FFA2524921AF}" srcOrd="1" destOrd="0" presId="urn:microsoft.com/office/officeart/2005/8/layout/process1"/>
    <dgm:cxn modelId="{58F75A53-E7B4-40BF-9325-6F87BD59086B}" srcId="{BC272B5C-245A-49A2-BD3E-B9A2A433EC7B}" destId="{3922E7F3-A951-42BA-91B5-64FA870A9A30}" srcOrd="0" destOrd="0" parTransId="{1F1888C2-88E0-428A-8BDE-E5D0D4D7C993}" sibTransId="{3A6240CF-FC6C-4407-B408-9062CCDCA140}"/>
    <dgm:cxn modelId="{A4FAF959-A300-4A20-AA74-070C0EC798F4}" type="presOf" srcId="{3A6240CF-FC6C-4407-B408-9062CCDCA140}" destId="{89705F30-5A6B-4FA8-91D4-6DD269E64AFC}" srcOrd="1" destOrd="0" presId="urn:microsoft.com/office/officeart/2005/8/layout/process1"/>
    <dgm:cxn modelId="{16F31991-A243-48B7-B427-76DF747A1980}" srcId="{BC272B5C-245A-49A2-BD3E-B9A2A433EC7B}" destId="{002625F2-626F-492E-9B7D-BB9DEC6C3BB3}" srcOrd="1" destOrd="0" parTransId="{30B835BA-6497-4E29-852C-9D87D2F3F1A5}" sibTransId="{7B173B10-4E42-4A16-86FC-83E0210DA616}"/>
    <dgm:cxn modelId="{78762999-DBF8-4B8D-AB69-5EF8AE716DF3}" srcId="{BC272B5C-245A-49A2-BD3E-B9A2A433EC7B}" destId="{DC596509-2C51-4956-AFF3-899D0AA9832F}" srcOrd="2" destOrd="0" parTransId="{C66D8E31-204B-4501-B56C-B26004515CCB}" sibTransId="{9B6AB34E-7D0E-49E1-894E-60C494BCC17B}"/>
    <dgm:cxn modelId="{EF69F79F-5ED9-4C98-801C-EE77B0D86D14}" type="presOf" srcId="{7B173B10-4E42-4A16-86FC-83E0210DA616}" destId="{6E50E814-EC4C-4156-AF67-70BBDCB72167}" srcOrd="0" destOrd="0" presId="urn:microsoft.com/office/officeart/2005/8/layout/process1"/>
    <dgm:cxn modelId="{8AAFB1B5-66D3-4B28-BAC7-E1B49047CD86}" type="presOf" srcId="{3922E7F3-A951-42BA-91B5-64FA870A9A30}" destId="{EAE17529-69AC-4CC1-ABA3-28C54B35EDEC}" srcOrd="0" destOrd="0" presId="urn:microsoft.com/office/officeart/2005/8/layout/process1"/>
    <dgm:cxn modelId="{3EFD84F3-2742-402E-9888-56E6418C4D03}" type="presOf" srcId="{3A6240CF-FC6C-4407-B408-9062CCDCA140}" destId="{17271522-3047-466F-8B9F-4D1D8DFBA235}" srcOrd="0" destOrd="0" presId="urn:microsoft.com/office/officeart/2005/8/layout/process1"/>
    <dgm:cxn modelId="{E8D1EBA5-721D-49C6-93EF-52EB1A48A984}" type="presParOf" srcId="{8703CC96-505D-4CD9-B3C5-068DA28DD87A}" destId="{EAE17529-69AC-4CC1-ABA3-28C54B35EDEC}" srcOrd="0" destOrd="0" presId="urn:microsoft.com/office/officeart/2005/8/layout/process1"/>
    <dgm:cxn modelId="{B41DCBB6-EF0F-4FD9-9887-EE0C426D6499}" type="presParOf" srcId="{8703CC96-505D-4CD9-B3C5-068DA28DD87A}" destId="{17271522-3047-466F-8B9F-4D1D8DFBA235}" srcOrd="1" destOrd="0" presId="urn:microsoft.com/office/officeart/2005/8/layout/process1"/>
    <dgm:cxn modelId="{78ED8637-38EF-4189-85FB-311C768CE5B2}" type="presParOf" srcId="{17271522-3047-466F-8B9F-4D1D8DFBA235}" destId="{89705F30-5A6B-4FA8-91D4-6DD269E64AFC}" srcOrd="0" destOrd="0" presId="urn:microsoft.com/office/officeart/2005/8/layout/process1"/>
    <dgm:cxn modelId="{D4AD61EA-8731-43E6-953C-F1BC602DAF6B}" type="presParOf" srcId="{8703CC96-505D-4CD9-B3C5-068DA28DD87A}" destId="{ACEB85F6-8C1E-4775-8147-51F7E5738E1C}" srcOrd="2" destOrd="0" presId="urn:microsoft.com/office/officeart/2005/8/layout/process1"/>
    <dgm:cxn modelId="{A4F98144-33D4-48E3-AD79-C22D2189D6E1}" type="presParOf" srcId="{8703CC96-505D-4CD9-B3C5-068DA28DD87A}" destId="{6E50E814-EC4C-4156-AF67-70BBDCB72167}" srcOrd="3" destOrd="0" presId="urn:microsoft.com/office/officeart/2005/8/layout/process1"/>
    <dgm:cxn modelId="{6FA79C2B-CF0F-49DD-BE04-B3E01B61801D}" type="presParOf" srcId="{6E50E814-EC4C-4156-AF67-70BBDCB72167}" destId="{01C7FF5D-8789-48FA-A899-FFA2524921AF}" srcOrd="0" destOrd="0" presId="urn:microsoft.com/office/officeart/2005/8/layout/process1"/>
    <dgm:cxn modelId="{2EE82345-DD66-4730-94B2-3FA25A3C0C3A}" type="presParOf" srcId="{8703CC96-505D-4CD9-B3C5-068DA28DD87A}" destId="{7896ECFD-1B06-4914-9724-6ADE3BACF39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F6A2AF-82BA-4990-BD8F-0F019E0D96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9FAFB-C5F1-41D8-82BE-36E9AC1E5B7C}">
      <dgm:prSet phldrT="[Text]"/>
      <dgm:spPr/>
      <dgm:t>
        <a:bodyPr/>
        <a:lstStyle/>
        <a:p>
          <a:r>
            <a:rPr lang="tr-TR" dirty="0"/>
            <a:t>Radyoterapi</a:t>
          </a:r>
          <a:endParaRPr lang="en-US" dirty="0"/>
        </a:p>
      </dgm:t>
    </dgm:pt>
    <dgm:pt modelId="{2A87651B-9CB5-41A3-BB3D-DD17D4C15B60}" type="parTrans" cxnId="{0F2000CE-2F08-4885-9A40-3148EC29704A}">
      <dgm:prSet/>
      <dgm:spPr/>
      <dgm:t>
        <a:bodyPr/>
        <a:lstStyle/>
        <a:p>
          <a:endParaRPr lang="en-US"/>
        </a:p>
      </dgm:t>
    </dgm:pt>
    <dgm:pt modelId="{2ACEFAE6-44BB-4749-80E1-EE5BC18DCB52}" type="sibTrans" cxnId="{0F2000CE-2F08-4885-9A40-3148EC29704A}">
      <dgm:prSet/>
      <dgm:spPr/>
      <dgm:t>
        <a:bodyPr/>
        <a:lstStyle/>
        <a:p>
          <a:endParaRPr lang="en-US"/>
        </a:p>
      </dgm:t>
    </dgm:pt>
    <dgm:pt modelId="{15810A43-7E06-4483-83BF-088E51288E18}">
      <dgm:prSet phldrT="[Text]"/>
      <dgm:spPr/>
      <dgm:t>
        <a:bodyPr/>
        <a:lstStyle/>
        <a:p>
          <a:r>
            <a:rPr lang="tr-TR" dirty="0"/>
            <a:t>3 yılık</a:t>
          </a:r>
          <a:endParaRPr lang="en-US" dirty="0"/>
        </a:p>
      </dgm:t>
    </dgm:pt>
    <dgm:pt modelId="{2B171B1A-731F-418B-B41E-9D3000D21DC2}" type="parTrans" cxnId="{1626E3DC-C49B-40A7-8646-57E2C4F9CD70}">
      <dgm:prSet/>
      <dgm:spPr/>
      <dgm:t>
        <a:bodyPr/>
        <a:lstStyle/>
        <a:p>
          <a:endParaRPr lang="en-US"/>
        </a:p>
      </dgm:t>
    </dgm:pt>
    <dgm:pt modelId="{7815723B-C465-4F2A-B3F6-D2A577DEBDD3}" type="sibTrans" cxnId="{1626E3DC-C49B-40A7-8646-57E2C4F9CD70}">
      <dgm:prSet/>
      <dgm:spPr/>
      <dgm:t>
        <a:bodyPr/>
        <a:lstStyle/>
        <a:p>
          <a:endParaRPr lang="en-US"/>
        </a:p>
      </dgm:t>
    </dgm:pt>
    <dgm:pt modelId="{15746D93-8900-4343-A1BC-B0507B5AACCD}">
      <dgm:prSet phldrT="[Text]"/>
      <dgm:spPr/>
      <dgm:t>
        <a:bodyPr/>
        <a:lstStyle/>
        <a:p>
          <a:r>
            <a:rPr lang="tr-TR" dirty="0"/>
            <a:t>Bütünleşik</a:t>
          </a:r>
          <a:endParaRPr lang="en-US" dirty="0"/>
        </a:p>
      </dgm:t>
    </dgm:pt>
    <dgm:pt modelId="{3369D5AA-A806-4713-9067-7A4B9F462C9F}" type="parTrans" cxnId="{C13A14F7-0DAA-4201-AAA6-F13737BC20CB}">
      <dgm:prSet/>
      <dgm:spPr/>
      <dgm:t>
        <a:bodyPr/>
        <a:lstStyle/>
        <a:p>
          <a:endParaRPr lang="en-US"/>
        </a:p>
      </dgm:t>
    </dgm:pt>
    <dgm:pt modelId="{7E4C12DF-72C3-4069-807E-535FF043C756}" type="sibTrans" cxnId="{C13A14F7-0DAA-4201-AAA6-F13737BC20CB}">
      <dgm:prSet/>
      <dgm:spPr/>
      <dgm:t>
        <a:bodyPr/>
        <a:lstStyle/>
        <a:p>
          <a:endParaRPr lang="en-US"/>
        </a:p>
      </dgm:t>
    </dgm:pt>
    <dgm:pt modelId="{110A2932-6720-468F-94C4-E0630DB0329A}">
      <dgm:prSet phldrT="[Text]"/>
      <dgm:spPr/>
      <dgm:t>
        <a:bodyPr/>
        <a:lstStyle/>
        <a:p>
          <a:r>
            <a:rPr lang="tr-TR" dirty="0"/>
            <a:t>4 yıllık</a:t>
          </a:r>
          <a:endParaRPr lang="en-US" dirty="0"/>
        </a:p>
      </dgm:t>
    </dgm:pt>
    <dgm:pt modelId="{DEAEB492-A4DF-4526-AFB9-C4969B1102B2}" type="parTrans" cxnId="{9773104A-7424-4347-8893-522C5EFF46B8}">
      <dgm:prSet/>
      <dgm:spPr/>
      <dgm:t>
        <a:bodyPr/>
        <a:lstStyle/>
        <a:p>
          <a:endParaRPr lang="en-US"/>
        </a:p>
      </dgm:t>
    </dgm:pt>
    <dgm:pt modelId="{F685488E-F4D3-41D2-BD07-1530426D55A4}" type="sibTrans" cxnId="{9773104A-7424-4347-8893-522C5EFF46B8}">
      <dgm:prSet/>
      <dgm:spPr/>
      <dgm:t>
        <a:bodyPr/>
        <a:lstStyle/>
        <a:p>
          <a:endParaRPr lang="en-US"/>
        </a:p>
      </dgm:t>
    </dgm:pt>
    <dgm:pt modelId="{2E13EAB1-05FE-43E0-8CE9-8A9CB68F3B7E}">
      <dgm:prSet phldrT="[Text]"/>
      <dgm:spPr/>
      <dgm:t>
        <a:bodyPr/>
        <a:lstStyle/>
        <a:p>
          <a:r>
            <a:rPr lang="tr-TR" dirty="0"/>
            <a:t>2 yıllık</a:t>
          </a:r>
          <a:endParaRPr lang="en-US" dirty="0"/>
        </a:p>
      </dgm:t>
    </dgm:pt>
    <dgm:pt modelId="{76594085-DDC4-4C3F-BDE6-AD98D307E240}" type="sibTrans" cxnId="{04FB0F55-5015-42B4-A257-0C029485EE5D}">
      <dgm:prSet/>
      <dgm:spPr/>
      <dgm:t>
        <a:bodyPr/>
        <a:lstStyle/>
        <a:p>
          <a:endParaRPr lang="en-US"/>
        </a:p>
      </dgm:t>
    </dgm:pt>
    <dgm:pt modelId="{BBECE68D-31F0-4886-A2A1-FCA86322EC36}" type="parTrans" cxnId="{04FB0F55-5015-42B4-A257-0C029485EE5D}">
      <dgm:prSet/>
      <dgm:spPr/>
      <dgm:t>
        <a:bodyPr/>
        <a:lstStyle/>
        <a:p>
          <a:endParaRPr lang="en-US"/>
        </a:p>
      </dgm:t>
    </dgm:pt>
    <dgm:pt modelId="{BB065D86-BDA1-4825-9066-E8F99BB66420}">
      <dgm:prSet phldrT="[Text]"/>
      <dgm:spPr/>
      <dgm:t>
        <a:bodyPr/>
        <a:lstStyle/>
        <a:p>
          <a:r>
            <a:rPr lang="tr-TR" dirty="0"/>
            <a:t>Bütünleşik</a:t>
          </a:r>
          <a:endParaRPr lang="en-US" dirty="0"/>
        </a:p>
      </dgm:t>
    </dgm:pt>
    <dgm:pt modelId="{3F4F7B8B-1E88-4521-9E60-954ED97C6E9B}" type="sibTrans" cxnId="{D8554599-D0AD-425B-802B-F597BD1FA1F1}">
      <dgm:prSet/>
      <dgm:spPr/>
      <dgm:t>
        <a:bodyPr/>
        <a:lstStyle/>
        <a:p>
          <a:endParaRPr lang="en-US"/>
        </a:p>
      </dgm:t>
    </dgm:pt>
    <dgm:pt modelId="{C90CE247-CF1B-4322-B4BF-ADD8F0480D9C}" type="parTrans" cxnId="{D8554599-D0AD-425B-802B-F597BD1FA1F1}">
      <dgm:prSet/>
      <dgm:spPr/>
      <dgm:t>
        <a:bodyPr/>
        <a:lstStyle/>
        <a:p>
          <a:endParaRPr lang="en-US"/>
        </a:p>
      </dgm:t>
    </dgm:pt>
    <dgm:pt modelId="{78EA5BD0-B215-4199-A4CD-E4866133D712}" type="pres">
      <dgm:prSet presAssocID="{62F6A2AF-82BA-4990-BD8F-0F019E0D9653}" presName="Name0" presStyleCnt="0">
        <dgm:presLayoutVars>
          <dgm:dir/>
          <dgm:animLvl val="lvl"/>
          <dgm:resizeHandles val="exact"/>
        </dgm:presLayoutVars>
      </dgm:prSet>
      <dgm:spPr/>
    </dgm:pt>
    <dgm:pt modelId="{284F9587-4C59-49B9-893B-BDC7D42281E1}" type="pres">
      <dgm:prSet presAssocID="{2E13EAB1-05FE-43E0-8CE9-8A9CB68F3B7E}" presName="composite" presStyleCnt="0"/>
      <dgm:spPr/>
    </dgm:pt>
    <dgm:pt modelId="{08757CEC-E0DE-4E66-B87C-1D8DA0EFBC33}" type="pres">
      <dgm:prSet presAssocID="{2E13EAB1-05FE-43E0-8CE9-8A9CB68F3B7E}" presName="parTx" presStyleLbl="alignNode1" presStyleIdx="0" presStyleCnt="3" custLinFactNeighborX="-6564" custLinFactNeighborY="-81743">
        <dgm:presLayoutVars>
          <dgm:chMax val="0"/>
          <dgm:chPref val="0"/>
          <dgm:bulletEnabled val="1"/>
        </dgm:presLayoutVars>
      </dgm:prSet>
      <dgm:spPr/>
    </dgm:pt>
    <dgm:pt modelId="{A72579FD-1A44-441E-A8CA-E962889AD58A}" type="pres">
      <dgm:prSet presAssocID="{2E13EAB1-05FE-43E0-8CE9-8A9CB68F3B7E}" presName="desTx" presStyleLbl="alignAccFollowNode1" presStyleIdx="0" presStyleCnt="3" custScaleY="88545" custLinFactNeighborX="-6564" custLinFactNeighborY="-40669">
        <dgm:presLayoutVars>
          <dgm:bulletEnabled val="1"/>
        </dgm:presLayoutVars>
      </dgm:prSet>
      <dgm:spPr/>
    </dgm:pt>
    <dgm:pt modelId="{B80E09C1-33B9-4459-8D2A-57269BFCCEA3}" type="pres">
      <dgm:prSet presAssocID="{76594085-DDC4-4C3F-BDE6-AD98D307E240}" presName="space" presStyleCnt="0"/>
      <dgm:spPr/>
    </dgm:pt>
    <dgm:pt modelId="{9EBAF4EB-3492-400A-8BDE-FBC1F9604281}" type="pres">
      <dgm:prSet presAssocID="{15810A43-7E06-4483-83BF-088E51288E18}" presName="composite" presStyleCnt="0"/>
      <dgm:spPr/>
    </dgm:pt>
    <dgm:pt modelId="{EB8A0AED-4EA1-46BF-A69F-FDE15A54C966}" type="pres">
      <dgm:prSet presAssocID="{15810A43-7E06-4483-83BF-088E51288E18}" presName="parTx" presStyleLbl="alignNode1" presStyleIdx="1" presStyleCnt="3" custLinFactNeighborX="8733" custLinFactNeighborY="-81022">
        <dgm:presLayoutVars>
          <dgm:chMax val="0"/>
          <dgm:chPref val="0"/>
          <dgm:bulletEnabled val="1"/>
        </dgm:presLayoutVars>
      </dgm:prSet>
      <dgm:spPr/>
    </dgm:pt>
    <dgm:pt modelId="{D835EC11-6BE7-4BEA-8BD4-AAE7D149EAA1}" type="pres">
      <dgm:prSet presAssocID="{15810A43-7E06-4483-83BF-088E51288E18}" presName="desTx" presStyleLbl="alignAccFollowNode1" presStyleIdx="1" presStyleCnt="3" custScaleY="94621" custLinFactNeighborX="8733" custLinFactNeighborY="-41249">
        <dgm:presLayoutVars>
          <dgm:bulletEnabled val="1"/>
        </dgm:presLayoutVars>
      </dgm:prSet>
      <dgm:spPr/>
    </dgm:pt>
    <dgm:pt modelId="{7D4E14A3-92B7-437F-A616-984F98A73127}" type="pres">
      <dgm:prSet presAssocID="{7815723B-C465-4F2A-B3F6-D2A577DEBDD3}" presName="space" presStyleCnt="0"/>
      <dgm:spPr/>
    </dgm:pt>
    <dgm:pt modelId="{47233D81-2D50-41C9-8300-7FC388E04A58}" type="pres">
      <dgm:prSet presAssocID="{110A2932-6720-468F-94C4-E0630DB0329A}" presName="composite" presStyleCnt="0"/>
      <dgm:spPr/>
    </dgm:pt>
    <dgm:pt modelId="{5D63A618-AA01-4694-A254-DDBA77BA064E}" type="pres">
      <dgm:prSet presAssocID="{110A2932-6720-468F-94C4-E0630DB0329A}" presName="parTx" presStyleLbl="alignNode1" presStyleIdx="2" presStyleCnt="3" custLinFactNeighborX="-379" custLinFactNeighborY="-81022">
        <dgm:presLayoutVars>
          <dgm:chMax val="0"/>
          <dgm:chPref val="0"/>
          <dgm:bulletEnabled val="1"/>
        </dgm:presLayoutVars>
      </dgm:prSet>
      <dgm:spPr/>
    </dgm:pt>
    <dgm:pt modelId="{FC569FBA-B6FF-4A14-99F4-7E6AC069DD92}" type="pres">
      <dgm:prSet presAssocID="{110A2932-6720-468F-94C4-E0630DB0329A}" presName="desTx" presStyleLbl="alignAccFollowNode1" presStyleIdx="2" presStyleCnt="3" custScaleY="96227" custLinFactNeighborX="-379" custLinFactNeighborY="-40446">
        <dgm:presLayoutVars>
          <dgm:bulletEnabled val="1"/>
        </dgm:presLayoutVars>
      </dgm:prSet>
      <dgm:spPr/>
    </dgm:pt>
  </dgm:ptLst>
  <dgm:cxnLst>
    <dgm:cxn modelId="{AD67230D-8EBB-4595-8000-82CBACC1C295}" type="presOf" srcId="{15746D93-8900-4343-A1BC-B0507B5AACCD}" destId="{D835EC11-6BE7-4BEA-8BD4-AAE7D149EAA1}" srcOrd="0" destOrd="0" presId="urn:microsoft.com/office/officeart/2005/8/layout/hList1"/>
    <dgm:cxn modelId="{9773104A-7424-4347-8893-522C5EFF46B8}" srcId="{62F6A2AF-82BA-4990-BD8F-0F019E0D9653}" destId="{110A2932-6720-468F-94C4-E0630DB0329A}" srcOrd="2" destOrd="0" parTransId="{DEAEB492-A4DF-4526-AFB9-C4969B1102B2}" sibTransId="{F685488E-F4D3-41D2-BD07-1530426D55A4}"/>
    <dgm:cxn modelId="{8BDB426C-830C-4339-8A55-75DE77980371}" type="presOf" srcId="{62F6A2AF-82BA-4990-BD8F-0F019E0D9653}" destId="{78EA5BD0-B215-4199-A4CD-E4866133D712}" srcOrd="0" destOrd="0" presId="urn:microsoft.com/office/officeart/2005/8/layout/hList1"/>
    <dgm:cxn modelId="{04FB0F55-5015-42B4-A257-0C029485EE5D}" srcId="{62F6A2AF-82BA-4990-BD8F-0F019E0D9653}" destId="{2E13EAB1-05FE-43E0-8CE9-8A9CB68F3B7E}" srcOrd="0" destOrd="0" parTransId="{BBECE68D-31F0-4886-A2A1-FCA86322EC36}" sibTransId="{76594085-DDC4-4C3F-BDE6-AD98D307E240}"/>
    <dgm:cxn modelId="{D8554599-D0AD-425B-802B-F597BD1FA1F1}" srcId="{110A2932-6720-468F-94C4-E0630DB0329A}" destId="{BB065D86-BDA1-4825-9066-E8F99BB66420}" srcOrd="0" destOrd="0" parTransId="{C90CE247-CF1B-4322-B4BF-ADD8F0480D9C}" sibTransId="{3F4F7B8B-1E88-4521-9E60-954ED97C6E9B}"/>
    <dgm:cxn modelId="{E1790AA4-5761-4E92-A3E9-1CAE6F3BAC11}" type="presOf" srcId="{B199FAFB-C5F1-41D8-82BE-36E9AC1E5B7C}" destId="{A72579FD-1A44-441E-A8CA-E962889AD58A}" srcOrd="0" destOrd="0" presId="urn:microsoft.com/office/officeart/2005/8/layout/hList1"/>
    <dgm:cxn modelId="{907206A5-74DE-4EB6-A601-F6B47C02AE3F}" type="presOf" srcId="{15810A43-7E06-4483-83BF-088E51288E18}" destId="{EB8A0AED-4EA1-46BF-A69F-FDE15A54C966}" srcOrd="0" destOrd="0" presId="urn:microsoft.com/office/officeart/2005/8/layout/hList1"/>
    <dgm:cxn modelId="{274152A7-401E-45FC-B93E-9F28E34736B1}" type="presOf" srcId="{110A2932-6720-468F-94C4-E0630DB0329A}" destId="{5D63A618-AA01-4694-A254-DDBA77BA064E}" srcOrd="0" destOrd="0" presId="urn:microsoft.com/office/officeart/2005/8/layout/hList1"/>
    <dgm:cxn modelId="{0F2000CE-2F08-4885-9A40-3148EC29704A}" srcId="{2E13EAB1-05FE-43E0-8CE9-8A9CB68F3B7E}" destId="{B199FAFB-C5F1-41D8-82BE-36E9AC1E5B7C}" srcOrd="0" destOrd="0" parTransId="{2A87651B-9CB5-41A3-BB3D-DD17D4C15B60}" sibTransId="{2ACEFAE6-44BB-4749-80E1-EE5BC18DCB52}"/>
    <dgm:cxn modelId="{1626E3DC-C49B-40A7-8646-57E2C4F9CD70}" srcId="{62F6A2AF-82BA-4990-BD8F-0F019E0D9653}" destId="{15810A43-7E06-4483-83BF-088E51288E18}" srcOrd="1" destOrd="0" parTransId="{2B171B1A-731F-418B-B41E-9D3000D21DC2}" sibTransId="{7815723B-C465-4F2A-B3F6-D2A577DEBDD3}"/>
    <dgm:cxn modelId="{007585E0-3C09-45DB-BBA9-45BF9CCB2499}" type="presOf" srcId="{2E13EAB1-05FE-43E0-8CE9-8A9CB68F3B7E}" destId="{08757CEC-E0DE-4E66-B87C-1D8DA0EFBC33}" srcOrd="0" destOrd="0" presId="urn:microsoft.com/office/officeart/2005/8/layout/hList1"/>
    <dgm:cxn modelId="{649A92F6-0F0E-4A9A-BF65-EBAEEE2BE52B}" type="presOf" srcId="{BB065D86-BDA1-4825-9066-E8F99BB66420}" destId="{FC569FBA-B6FF-4A14-99F4-7E6AC069DD92}" srcOrd="0" destOrd="0" presId="urn:microsoft.com/office/officeart/2005/8/layout/hList1"/>
    <dgm:cxn modelId="{C13A14F7-0DAA-4201-AAA6-F13737BC20CB}" srcId="{15810A43-7E06-4483-83BF-088E51288E18}" destId="{15746D93-8900-4343-A1BC-B0507B5AACCD}" srcOrd="0" destOrd="0" parTransId="{3369D5AA-A806-4713-9067-7A4B9F462C9F}" sibTransId="{7E4C12DF-72C3-4069-807E-535FF043C756}"/>
    <dgm:cxn modelId="{B7168A37-193F-4542-998F-2FAC6B8CAA17}" type="presParOf" srcId="{78EA5BD0-B215-4199-A4CD-E4866133D712}" destId="{284F9587-4C59-49B9-893B-BDC7D42281E1}" srcOrd="0" destOrd="0" presId="urn:microsoft.com/office/officeart/2005/8/layout/hList1"/>
    <dgm:cxn modelId="{E906B111-46CF-4354-A40F-AAAFABD21DA3}" type="presParOf" srcId="{284F9587-4C59-49B9-893B-BDC7D42281E1}" destId="{08757CEC-E0DE-4E66-B87C-1D8DA0EFBC33}" srcOrd="0" destOrd="0" presId="urn:microsoft.com/office/officeart/2005/8/layout/hList1"/>
    <dgm:cxn modelId="{5397F4AF-E7DE-486D-A460-62DAC989F3B9}" type="presParOf" srcId="{284F9587-4C59-49B9-893B-BDC7D42281E1}" destId="{A72579FD-1A44-441E-A8CA-E962889AD58A}" srcOrd="1" destOrd="0" presId="urn:microsoft.com/office/officeart/2005/8/layout/hList1"/>
    <dgm:cxn modelId="{0E369D93-5400-4E2D-94BA-9945C839DFA7}" type="presParOf" srcId="{78EA5BD0-B215-4199-A4CD-E4866133D712}" destId="{B80E09C1-33B9-4459-8D2A-57269BFCCEA3}" srcOrd="1" destOrd="0" presId="urn:microsoft.com/office/officeart/2005/8/layout/hList1"/>
    <dgm:cxn modelId="{5AEED78A-F5BC-4FB3-8B2C-1E5EF16D26EC}" type="presParOf" srcId="{78EA5BD0-B215-4199-A4CD-E4866133D712}" destId="{9EBAF4EB-3492-400A-8BDE-FBC1F9604281}" srcOrd="2" destOrd="0" presId="urn:microsoft.com/office/officeart/2005/8/layout/hList1"/>
    <dgm:cxn modelId="{C8EA2B5B-BA43-4052-AD6D-19E1953B7BBA}" type="presParOf" srcId="{9EBAF4EB-3492-400A-8BDE-FBC1F9604281}" destId="{EB8A0AED-4EA1-46BF-A69F-FDE15A54C966}" srcOrd="0" destOrd="0" presId="urn:microsoft.com/office/officeart/2005/8/layout/hList1"/>
    <dgm:cxn modelId="{D4EDAABF-6C57-4CB3-AC7E-066AD42056A7}" type="presParOf" srcId="{9EBAF4EB-3492-400A-8BDE-FBC1F9604281}" destId="{D835EC11-6BE7-4BEA-8BD4-AAE7D149EAA1}" srcOrd="1" destOrd="0" presId="urn:microsoft.com/office/officeart/2005/8/layout/hList1"/>
    <dgm:cxn modelId="{90D60414-DD5B-4A5B-BF71-37807A329D7B}" type="presParOf" srcId="{78EA5BD0-B215-4199-A4CD-E4866133D712}" destId="{7D4E14A3-92B7-437F-A616-984F98A73127}" srcOrd="3" destOrd="0" presId="urn:microsoft.com/office/officeart/2005/8/layout/hList1"/>
    <dgm:cxn modelId="{EAB0FBEF-26BA-4764-9BA8-3E0106A73AA5}" type="presParOf" srcId="{78EA5BD0-B215-4199-A4CD-E4866133D712}" destId="{47233D81-2D50-41C9-8300-7FC388E04A58}" srcOrd="4" destOrd="0" presId="urn:microsoft.com/office/officeart/2005/8/layout/hList1"/>
    <dgm:cxn modelId="{42D6A772-0AF3-45F6-A9B0-F95CEE9676CC}" type="presParOf" srcId="{47233D81-2D50-41C9-8300-7FC388E04A58}" destId="{5D63A618-AA01-4694-A254-DDBA77BA064E}" srcOrd="0" destOrd="0" presId="urn:microsoft.com/office/officeart/2005/8/layout/hList1"/>
    <dgm:cxn modelId="{7A72045B-B42E-4682-B50E-E6C5570F15DD}" type="presParOf" srcId="{47233D81-2D50-41C9-8300-7FC388E04A58}" destId="{FC569FBA-B6FF-4A14-99F4-7E6AC069DD9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F6A2AF-82BA-4990-BD8F-0F019E0D96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9FAFB-C5F1-41D8-82BE-36E9AC1E5B7C}">
      <dgm:prSet phldrT="[Text]"/>
      <dgm:spPr/>
      <dgm:t>
        <a:bodyPr/>
        <a:lstStyle/>
        <a:p>
          <a:r>
            <a:rPr lang="tr-TR" dirty="0"/>
            <a:t>Radyoterapi</a:t>
          </a:r>
          <a:endParaRPr lang="en-US" dirty="0"/>
        </a:p>
      </dgm:t>
    </dgm:pt>
    <dgm:pt modelId="{2A87651B-9CB5-41A3-BB3D-DD17D4C15B60}" type="parTrans" cxnId="{0F2000CE-2F08-4885-9A40-3148EC29704A}">
      <dgm:prSet/>
      <dgm:spPr/>
      <dgm:t>
        <a:bodyPr/>
        <a:lstStyle/>
        <a:p>
          <a:endParaRPr lang="en-US"/>
        </a:p>
      </dgm:t>
    </dgm:pt>
    <dgm:pt modelId="{2ACEFAE6-44BB-4749-80E1-EE5BC18DCB52}" type="sibTrans" cxnId="{0F2000CE-2F08-4885-9A40-3148EC29704A}">
      <dgm:prSet/>
      <dgm:spPr/>
      <dgm:t>
        <a:bodyPr/>
        <a:lstStyle/>
        <a:p>
          <a:endParaRPr lang="en-US"/>
        </a:p>
      </dgm:t>
    </dgm:pt>
    <dgm:pt modelId="{2E13EAB1-05FE-43E0-8CE9-8A9CB68F3B7E}">
      <dgm:prSet phldrT="[Text]" custT="1"/>
      <dgm:spPr/>
      <dgm:t>
        <a:bodyPr/>
        <a:lstStyle/>
        <a:p>
          <a:r>
            <a:rPr lang="tr-TR" sz="2800" b="1" dirty="0"/>
            <a:t>2 yıllık ???</a:t>
          </a:r>
          <a:endParaRPr lang="en-US" sz="2800" b="1" dirty="0"/>
        </a:p>
      </dgm:t>
    </dgm:pt>
    <dgm:pt modelId="{76594085-DDC4-4C3F-BDE6-AD98D307E240}" type="sibTrans" cxnId="{04FB0F55-5015-42B4-A257-0C029485EE5D}">
      <dgm:prSet/>
      <dgm:spPr/>
      <dgm:t>
        <a:bodyPr/>
        <a:lstStyle/>
        <a:p>
          <a:endParaRPr lang="en-US"/>
        </a:p>
      </dgm:t>
    </dgm:pt>
    <dgm:pt modelId="{BBECE68D-31F0-4886-A2A1-FCA86322EC36}" type="parTrans" cxnId="{04FB0F55-5015-42B4-A257-0C029485EE5D}">
      <dgm:prSet/>
      <dgm:spPr/>
      <dgm:t>
        <a:bodyPr/>
        <a:lstStyle/>
        <a:p>
          <a:endParaRPr lang="en-US"/>
        </a:p>
      </dgm:t>
    </dgm:pt>
    <dgm:pt modelId="{78EA5BD0-B215-4199-A4CD-E4866133D712}" type="pres">
      <dgm:prSet presAssocID="{62F6A2AF-82BA-4990-BD8F-0F019E0D9653}" presName="Name0" presStyleCnt="0">
        <dgm:presLayoutVars>
          <dgm:dir/>
          <dgm:animLvl val="lvl"/>
          <dgm:resizeHandles val="exact"/>
        </dgm:presLayoutVars>
      </dgm:prSet>
      <dgm:spPr/>
    </dgm:pt>
    <dgm:pt modelId="{284F9587-4C59-49B9-893B-BDC7D42281E1}" type="pres">
      <dgm:prSet presAssocID="{2E13EAB1-05FE-43E0-8CE9-8A9CB68F3B7E}" presName="composite" presStyleCnt="0"/>
      <dgm:spPr/>
    </dgm:pt>
    <dgm:pt modelId="{08757CEC-E0DE-4E66-B87C-1D8DA0EFBC33}" type="pres">
      <dgm:prSet presAssocID="{2E13EAB1-05FE-43E0-8CE9-8A9CB68F3B7E}" presName="parTx" presStyleLbl="alignNode1" presStyleIdx="0" presStyleCnt="1" custLinFactNeighborX="-6564" custLinFactNeighborY="-81743">
        <dgm:presLayoutVars>
          <dgm:chMax val="0"/>
          <dgm:chPref val="0"/>
          <dgm:bulletEnabled val="1"/>
        </dgm:presLayoutVars>
      </dgm:prSet>
      <dgm:spPr/>
    </dgm:pt>
    <dgm:pt modelId="{A72579FD-1A44-441E-A8CA-E962889AD58A}" type="pres">
      <dgm:prSet presAssocID="{2E13EAB1-05FE-43E0-8CE9-8A9CB68F3B7E}" presName="desTx" presStyleLbl="alignAccFollowNode1" presStyleIdx="0" presStyleCnt="1" custScaleY="88545" custLinFactNeighborX="-6564" custLinFactNeighborY="-40669">
        <dgm:presLayoutVars>
          <dgm:bulletEnabled val="1"/>
        </dgm:presLayoutVars>
      </dgm:prSet>
      <dgm:spPr/>
    </dgm:pt>
  </dgm:ptLst>
  <dgm:cxnLst>
    <dgm:cxn modelId="{8BDB426C-830C-4339-8A55-75DE77980371}" type="presOf" srcId="{62F6A2AF-82BA-4990-BD8F-0F019E0D9653}" destId="{78EA5BD0-B215-4199-A4CD-E4866133D712}" srcOrd="0" destOrd="0" presId="urn:microsoft.com/office/officeart/2005/8/layout/hList1"/>
    <dgm:cxn modelId="{04FB0F55-5015-42B4-A257-0C029485EE5D}" srcId="{62F6A2AF-82BA-4990-BD8F-0F019E0D9653}" destId="{2E13EAB1-05FE-43E0-8CE9-8A9CB68F3B7E}" srcOrd="0" destOrd="0" parTransId="{BBECE68D-31F0-4886-A2A1-FCA86322EC36}" sibTransId="{76594085-DDC4-4C3F-BDE6-AD98D307E240}"/>
    <dgm:cxn modelId="{E1790AA4-5761-4E92-A3E9-1CAE6F3BAC11}" type="presOf" srcId="{B199FAFB-C5F1-41D8-82BE-36E9AC1E5B7C}" destId="{A72579FD-1A44-441E-A8CA-E962889AD58A}" srcOrd="0" destOrd="0" presId="urn:microsoft.com/office/officeart/2005/8/layout/hList1"/>
    <dgm:cxn modelId="{0F2000CE-2F08-4885-9A40-3148EC29704A}" srcId="{2E13EAB1-05FE-43E0-8CE9-8A9CB68F3B7E}" destId="{B199FAFB-C5F1-41D8-82BE-36E9AC1E5B7C}" srcOrd="0" destOrd="0" parTransId="{2A87651B-9CB5-41A3-BB3D-DD17D4C15B60}" sibTransId="{2ACEFAE6-44BB-4749-80E1-EE5BC18DCB52}"/>
    <dgm:cxn modelId="{007585E0-3C09-45DB-BBA9-45BF9CCB2499}" type="presOf" srcId="{2E13EAB1-05FE-43E0-8CE9-8A9CB68F3B7E}" destId="{08757CEC-E0DE-4E66-B87C-1D8DA0EFBC33}" srcOrd="0" destOrd="0" presId="urn:microsoft.com/office/officeart/2005/8/layout/hList1"/>
    <dgm:cxn modelId="{B7168A37-193F-4542-998F-2FAC6B8CAA17}" type="presParOf" srcId="{78EA5BD0-B215-4199-A4CD-E4866133D712}" destId="{284F9587-4C59-49B9-893B-BDC7D42281E1}" srcOrd="0" destOrd="0" presId="urn:microsoft.com/office/officeart/2005/8/layout/hList1"/>
    <dgm:cxn modelId="{E906B111-46CF-4354-A40F-AAAFABD21DA3}" type="presParOf" srcId="{284F9587-4C59-49B9-893B-BDC7D42281E1}" destId="{08757CEC-E0DE-4E66-B87C-1D8DA0EFBC33}" srcOrd="0" destOrd="0" presId="urn:microsoft.com/office/officeart/2005/8/layout/hList1"/>
    <dgm:cxn modelId="{5397F4AF-E7DE-486D-A460-62DAC989F3B9}" type="presParOf" srcId="{284F9587-4C59-49B9-893B-BDC7D42281E1}" destId="{A72579FD-1A44-441E-A8CA-E962889AD58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2F6A2AF-82BA-4990-BD8F-0F019E0D96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9FAFB-C5F1-41D8-82BE-36E9AC1E5B7C}">
      <dgm:prSet phldrT="[Text]"/>
      <dgm:spPr/>
      <dgm:t>
        <a:bodyPr/>
        <a:lstStyle/>
        <a:p>
          <a:r>
            <a:rPr lang="tr-TR" dirty="0"/>
            <a:t>Radyoterapi</a:t>
          </a:r>
          <a:endParaRPr lang="en-US" dirty="0"/>
        </a:p>
      </dgm:t>
    </dgm:pt>
    <dgm:pt modelId="{2A87651B-9CB5-41A3-BB3D-DD17D4C15B60}" type="parTrans" cxnId="{0F2000CE-2F08-4885-9A40-3148EC29704A}">
      <dgm:prSet/>
      <dgm:spPr/>
      <dgm:t>
        <a:bodyPr/>
        <a:lstStyle/>
        <a:p>
          <a:endParaRPr lang="en-US"/>
        </a:p>
      </dgm:t>
    </dgm:pt>
    <dgm:pt modelId="{2ACEFAE6-44BB-4749-80E1-EE5BC18DCB52}" type="sibTrans" cxnId="{0F2000CE-2F08-4885-9A40-3148EC29704A}">
      <dgm:prSet/>
      <dgm:spPr/>
      <dgm:t>
        <a:bodyPr/>
        <a:lstStyle/>
        <a:p>
          <a:endParaRPr lang="en-US"/>
        </a:p>
      </dgm:t>
    </dgm:pt>
    <dgm:pt modelId="{2E13EAB1-05FE-43E0-8CE9-8A9CB68F3B7E}">
      <dgm:prSet phldrT="[Text]" custT="1"/>
      <dgm:spPr/>
      <dgm:t>
        <a:bodyPr/>
        <a:lstStyle/>
        <a:p>
          <a:r>
            <a:rPr lang="tr-TR" sz="2000" b="1" dirty="0"/>
            <a:t>2 yıllık ???</a:t>
          </a:r>
          <a:endParaRPr lang="en-US" sz="2000" b="1" dirty="0"/>
        </a:p>
      </dgm:t>
    </dgm:pt>
    <dgm:pt modelId="{76594085-DDC4-4C3F-BDE6-AD98D307E240}" type="sibTrans" cxnId="{04FB0F55-5015-42B4-A257-0C029485EE5D}">
      <dgm:prSet/>
      <dgm:spPr/>
      <dgm:t>
        <a:bodyPr/>
        <a:lstStyle/>
        <a:p>
          <a:endParaRPr lang="en-US"/>
        </a:p>
      </dgm:t>
    </dgm:pt>
    <dgm:pt modelId="{BBECE68D-31F0-4886-A2A1-FCA86322EC36}" type="parTrans" cxnId="{04FB0F55-5015-42B4-A257-0C029485EE5D}">
      <dgm:prSet/>
      <dgm:spPr/>
      <dgm:t>
        <a:bodyPr/>
        <a:lstStyle/>
        <a:p>
          <a:endParaRPr lang="en-US"/>
        </a:p>
      </dgm:t>
    </dgm:pt>
    <dgm:pt modelId="{78EA5BD0-B215-4199-A4CD-E4866133D712}" type="pres">
      <dgm:prSet presAssocID="{62F6A2AF-82BA-4990-BD8F-0F019E0D9653}" presName="Name0" presStyleCnt="0">
        <dgm:presLayoutVars>
          <dgm:dir/>
          <dgm:animLvl val="lvl"/>
          <dgm:resizeHandles val="exact"/>
        </dgm:presLayoutVars>
      </dgm:prSet>
      <dgm:spPr/>
    </dgm:pt>
    <dgm:pt modelId="{284F9587-4C59-49B9-893B-BDC7D42281E1}" type="pres">
      <dgm:prSet presAssocID="{2E13EAB1-05FE-43E0-8CE9-8A9CB68F3B7E}" presName="composite" presStyleCnt="0"/>
      <dgm:spPr/>
    </dgm:pt>
    <dgm:pt modelId="{08757CEC-E0DE-4E66-B87C-1D8DA0EFBC33}" type="pres">
      <dgm:prSet presAssocID="{2E13EAB1-05FE-43E0-8CE9-8A9CB68F3B7E}" presName="parTx" presStyleLbl="alignNode1" presStyleIdx="0" presStyleCnt="1" custLinFactNeighborX="-6564" custLinFactNeighborY="-81743">
        <dgm:presLayoutVars>
          <dgm:chMax val="0"/>
          <dgm:chPref val="0"/>
          <dgm:bulletEnabled val="1"/>
        </dgm:presLayoutVars>
      </dgm:prSet>
      <dgm:spPr/>
    </dgm:pt>
    <dgm:pt modelId="{A72579FD-1A44-441E-A8CA-E962889AD58A}" type="pres">
      <dgm:prSet presAssocID="{2E13EAB1-05FE-43E0-8CE9-8A9CB68F3B7E}" presName="desTx" presStyleLbl="alignAccFollowNode1" presStyleIdx="0" presStyleCnt="1" custScaleY="88545" custLinFactNeighborX="-6564" custLinFactNeighborY="-40669">
        <dgm:presLayoutVars>
          <dgm:bulletEnabled val="1"/>
        </dgm:presLayoutVars>
      </dgm:prSet>
      <dgm:spPr/>
    </dgm:pt>
  </dgm:ptLst>
  <dgm:cxnLst>
    <dgm:cxn modelId="{8BDB426C-830C-4339-8A55-75DE77980371}" type="presOf" srcId="{62F6A2AF-82BA-4990-BD8F-0F019E0D9653}" destId="{78EA5BD0-B215-4199-A4CD-E4866133D712}" srcOrd="0" destOrd="0" presId="urn:microsoft.com/office/officeart/2005/8/layout/hList1"/>
    <dgm:cxn modelId="{04FB0F55-5015-42B4-A257-0C029485EE5D}" srcId="{62F6A2AF-82BA-4990-BD8F-0F019E0D9653}" destId="{2E13EAB1-05FE-43E0-8CE9-8A9CB68F3B7E}" srcOrd="0" destOrd="0" parTransId="{BBECE68D-31F0-4886-A2A1-FCA86322EC36}" sibTransId="{76594085-DDC4-4C3F-BDE6-AD98D307E240}"/>
    <dgm:cxn modelId="{E1790AA4-5761-4E92-A3E9-1CAE6F3BAC11}" type="presOf" srcId="{B199FAFB-C5F1-41D8-82BE-36E9AC1E5B7C}" destId="{A72579FD-1A44-441E-A8CA-E962889AD58A}" srcOrd="0" destOrd="0" presId="urn:microsoft.com/office/officeart/2005/8/layout/hList1"/>
    <dgm:cxn modelId="{0F2000CE-2F08-4885-9A40-3148EC29704A}" srcId="{2E13EAB1-05FE-43E0-8CE9-8A9CB68F3B7E}" destId="{B199FAFB-C5F1-41D8-82BE-36E9AC1E5B7C}" srcOrd="0" destOrd="0" parTransId="{2A87651B-9CB5-41A3-BB3D-DD17D4C15B60}" sibTransId="{2ACEFAE6-44BB-4749-80E1-EE5BC18DCB52}"/>
    <dgm:cxn modelId="{007585E0-3C09-45DB-BBA9-45BF9CCB2499}" type="presOf" srcId="{2E13EAB1-05FE-43E0-8CE9-8A9CB68F3B7E}" destId="{08757CEC-E0DE-4E66-B87C-1D8DA0EFBC33}" srcOrd="0" destOrd="0" presId="urn:microsoft.com/office/officeart/2005/8/layout/hList1"/>
    <dgm:cxn modelId="{B7168A37-193F-4542-998F-2FAC6B8CAA17}" type="presParOf" srcId="{78EA5BD0-B215-4199-A4CD-E4866133D712}" destId="{284F9587-4C59-49B9-893B-BDC7D42281E1}" srcOrd="0" destOrd="0" presId="urn:microsoft.com/office/officeart/2005/8/layout/hList1"/>
    <dgm:cxn modelId="{E906B111-46CF-4354-A40F-AAAFABD21DA3}" type="presParOf" srcId="{284F9587-4C59-49B9-893B-BDC7D42281E1}" destId="{08757CEC-E0DE-4E66-B87C-1D8DA0EFBC33}" srcOrd="0" destOrd="0" presId="urn:microsoft.com/office/officeart/2005/8/layout/hList1"/>
    <dgm:cxn modelId="{5397F4AF-E7DE-486D-A460-62DAC989F3B9}" type="presParOf" srcId="{284F9587-4C59-49B9-893B-BDC7D42281E1}" destId="{A72579FD-1A44-441E-A8CA-E962889AD58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2F6A2AF-82BA-4990-BD8F-0F019E0D965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99FAFB-C5F1-41D8-82BE-36E9AC1E5B7C}">
      <dgm:prSet phldrT="[Text]"/>
      <dgm:spPr/>
      <dgm:t>
        <a:bodyPr/>
        <a:lstStyle/>
        <a:p>
          <a:r>
            <a:rPr lang="tr-TR" b="1" dirty="0">
              <a:solidFill>
                <a:schemeClr val="tx1"/>
              </a:solidFill>
            </a:rPr>
            <a:t>Radyoterapi İçeriği % 60 ile %80 arasında</a:t>
          </a:r>
          <a:endParaRPr lang="en-US" dirty="0"/>
        </a:p>
      </dgm:t>
    </dgm:pt>
    <dgm:pt modelId="{2A87651B-9CB5-41A3-BB3D-DD17D4C15B60}" type="parTrans" cxnId="{0F2000CE-2F08-4885-9A40-3148EC29704A}">
      <dgm:prSet/>
      <dgm:spPr/>
      <dgm:t>
        <a:bodyPr/>
        <a:lstStyle/>
        <a:p>
          <a:endParaRPr lang="en-US"/>
        </a:p>
      </dgm:t>
    </dgm:pt>
    <dgm:pt modelId="{2ACEFAE6-44BB-4749-80E1-EE5BC18DCB52}" type="sibTrans" cxnId="{0F2000CE-2F08-4885-9A40-3148EC29704A}">
      <dgm:prSet/>
      <dgm:spPr/>
      <dgm:t>
        <a:bodyPr/>
        <a:lstStyle/>
        <a:p>
          <a:endParaRPr lang="en-US"/>
        </a:p>
      </dgm:t>
    </dgm:pt>
    <dgm:pt modelId="{2E13EAB1-05FE-43E0-8CE9-8A9CB68F3B7E}">
      <dgm:prSet phldrT="[Text]" custT="1"/>
      <dgm:spPr/>
      <dgm:t>
        <a:bodyPr/>
        <a:lstStyle/>
        <a:p>
          <a:r>
            <a:rPr lang="tr-TR" sz="2800" b="1" dirty="0"/>
            <a:t>2 yıllık</a:t>
          </a:r>
          <a:endParaRPr lang="en-US" sz="2800" b="1" dirty="0"/>
        </a:p>
      </dgm:t>
    </dgm:pt>
    <dgm:pt modelId="{76594085-DDC4-4C3F-BDE6-AD98D307E240}" type="sibTrans" cxnId="{04FB0F55-5015-42B4-A257-0C029485EE5D}">
      <dgm:prSet/>
      <dgm:spPr/>
      <dgm:t>
        <a:bodyPr/>
        <a:lstStyle/>
        <a:p>
          <a:endParaRPr lang="en-US"/>
        </a:p>
      </dgm:t>
    </dgm:pt>
    <dgm:pt modelId="{BBECE68D-31F0-4886-A2A1-FCA86322EC36}" type="parTrans" cxnId="{04FB0F55-5015-42B4-A257-0C029485EE5D}">
      <dgm:prSet/>
      <dgm:spPr/>
      <dgm:t>
        <a:bodyPr/>
        <a:lstStyle/>
        <a:p>
          <a:endParaRPr lang="en-US"/>
        </a:p>
      </dgm:t>
    </dgm:pt>
    <dgm:pt modelId="{78EA5BD0-B215-4199-A4CD-E4866133D712}" type="pres">
      <dgm:prSet presAssocID="{62F6A2AF-82BA-4990-BD8F-0F019E0D9653}" presName="Name0" presStyleCnt="0">
        <dgm:presLayoutVars>
          <dgm:dir/>
          <dgm:animLvl val="lvl"/>
          <dgm:resizeHandles val="exact"/>
        </dgm:presLayoutVars>
      </dgm:prSet>
      <dgm:spPr/>
    </dgm:pt>
    <dgm:pt modelId="{284F9587-4C59-49B9-893B-BDC7D42281E1}" type="pres">
      <dgm:prSet presAssocID="{2E13EAB1-05FE-43E0-8CE9-8A9CB68F3B7E}" presName="composite" presStyleCnt="0"/>
      <dgm:spPr/>
    </dgm:pt>
    <dgm:pt modelId="{08757CEC-E0DE-4E66-B87C-1D8DA0EFBC33}" type="pres">
      <dgm:prSet presAssocID="{2E13EAB1-05FE-43E0-8CE9-8A9CB68F3B7E}" presName="parTx" presStyleLbl="alignNode1" presStyleIdx="0" presStyleCnt="1" custLinFactNeighborX="-6564" custLinFactNeighborY="-81743">
        <dgm:presLayoutVars>
          <dgm:chMax val="0"/>
          <dgm:chPref val="0"/>
          <dgm:bulletEnabled val="1"/>
        </dgm:presLayoutVars>
      </dgm:prSet>
      <dgm:spPr/>
    </dgm:pt>
    <dgm:pt modelId="{A72579FD-1A44-441E-A8CA-E962889AD58A}" type="pres">
      <dgm:prSet presAssocID="{2E13EAB1-05FE-43E0-8CE9-8A9CB68F3B7E}" presName="desTx" presStyleLbl="alignAccFollowNode1" presStyleIdx="0" presStyleCnt="1" custLinFactNeighborX="-3189" custLinFactNeighborY="-42785">
        <dgm:presLayoutVars>
          <dgm:bulletEnabled val="1"/>
        </dgm:presLayoutVars>
      </dgm:prSet>
      <dgm:spPr/>
    </dgm:pt>
  </dgm:ptLst>
  <dgm:cxnLst>
    <dgm:cxn modelId="{8BDB426C-830C-4339-8A55-75DE77980371}" type="presOf" srcId="{62F6A2AF-82BA-4990-BD8F-0F019E0D9653}" destId="{78EA5BD0-B215-4199-A4CD-E4866133D712}" srcOrd="0" destOrd="0" presId="urn:microsoft.com/office/officeart/2005/8/layout/hList1"/>
    <dgm:cxn modelId="{04FB0F55-5015-42B4-A257-0C029485EE5D}" srcId="{62F6A2AF-82BA-4990-BD8F-0F019E0D9653}" destId="{2E13EAB1-05FE-43E0-8CE9-8A9CB68F3B7E}" srcOrd="0" destOrd="0" parTransId="{BBECE68D-31F0-4886-A2A1-FCA86322EC36}" sibTransId="{76594085-DDC4-4C3F-BDE6-AD98D307E240}"/>
    <dgm:cxn modelId="{E1790AA4-5761-4E92-A3E9-1CAE6F3BAC11}" type="presOf" srcId="{B199FAFB-C5F1-41D8-82BE-36E9AC1E5B7C}" destId="{A72579FD-1A44-441E-A8CA-E962889AD58A}" srcOrd="0" destOrd="0" presId="urn:microsoft.com/office/officeart/2005/8/layout/hList1"/>
    <dgm:cxn modelId="{0F2000CE-2F08-4885-9A40-3148EC29704A}" srcId="{2E13EAB1-05FE-43E0-8CE9-8A9CB68F3B7E}" destId="{B199FAFB-C5F1-41D8-82BE-36E9AC1E5B7C}" srcOrd="0" destOrd="0" parTransId="{2A87651B-9CB5-41A3-BB3D-DD17D4C15B60}" sibTransId="{2ACEFAE6-44BB-4749-80E1-EE5BC18DCB52}"/>
    <dgm:cxn modelId="{007585E0-3C09-45DB-BBA9-45BF9CCB2499}" type="presOf" srcId="{2E13EAB1-05FE-43E0-8CE9-8A9CB68F3B7E}" destId="{08757CEC-E0DE-4E66-B87C-1D8DA0EFBC33}" srcOrd="0" destOrd="0" presId="urn:microsoft.com/office/officeart/2005/8/layout/hList1"/>
    <dgm:cxn modelId="{B7168A37-193F-4542-998F-2FAC6B8CAA17}" type="presParOf" srcId="{78EA5BD0-B215-4199-A4CD-E4866133D712}" destId="{284F9587-4C59-49B9-893B-BDC7D42281E1}" srcOrd="0" destOrd="0" presId="urn:microsoft.com/office/officeart/2005/8/layout/hList1"/>
    <dgm:cxn modelId="{E906B111-46CF-4354-A40F-AAAFABD21DA3}" type="presParOf" srcId="{284F9587-4C59-49B9-893B-BDC7D42281E1}" destId="{08757CEC-E0DE-4E66-B87C-1D8DA0EFBC33}" srcOrd="0" destOrd="0" presId="urn:microsoft.com/office/officeart/2005/8/layout/hList1"/>
    <dgm:cxn modelId="{5397F4AF-E7DE-486D-A460-62DAC989F3B9}" type="presParOf" srcId="{284F9587-4C59-49B9-893B-BDC7D42281E1}" destId="{A72579FD-1A44-441E-A8CA-E962889AD58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0B9FDA-5CAF-4E3C-9477-48CC43F94D0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C61CEB-4C3B-40D0-A37A-B24CCD15BA34}">
      <dgm:prSet phldrT="[Text]"/>
      <dgm:spPr/>
      <dgm:t>
        <a:bodyPr/>
        <a:lstStyle/>
        <a:p>
          <a:r>
            <a:rPr lang="tr-TR" b="1" i="1" u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İyi </a:t>
          </a:r>
        </a:p>
        <a:p>
          <a:r>
            <a:rPr lang="tr-TR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RTT Eğitimi</a:t>
          </a:r>
          <a:endParaRPr lang="en-US" dirty="0">
            <a:solidFill>
              <a:schemeClr val="tx1"/>
            </a:solidFill>
          </a:endParaRPr>
        </a:p>
      </dgm:t>
    </dgm:pt>
    <dgm:pt modelId="{AF1B1A8C-9692-44A5-8880-72987B1DED11}" type="parTrans" cxnId="{AEBE7A00-B22C-46AB-930D-0984F9789100}">
      <dgm:prSet/>
      <dgm:spPr/>
      <dgm:t>
        <a:bodyPr/>
        <a:lstStyle/>
        <a:p>
          <a:endParaRPr lang="en-US"/>
        </a:p>
      </dgm:t>
    </dgm:pt>
    <dgm:pt modelId="{8F521E45-4C49-4547-B792-7A2808EE0EB0}" type="sibTrans" cxnId="{AEBE7A00-B22C-46AB-930D-0984F9789100}">
      <dgm:prSet/>
      <dgm:spPr/>
      <dgm:t>
        <a:bodyPr/>
        <a:lstStyle/>
        <a:p>
          <a:endParaRPr lang="en-US"/>
        </a:p>
      </dgm:t>
    </dgm:pt>
    <dgm:pt modelId="{BFB4F9E0-769E-40DC-8A8A-6621DDF49B00}">
      <dgm:prSet phldrT="[Text]"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Teknolojik Yenilikler</a:t>
          </a:r>
          <a:endParaRPr lang="en-US" sz="2400" dirty="0">
            <a:solidFill>
              <a:schemeClr val="tx1"/>
            </a:solidFill>
          </a:endParaRPr>
        </a:p>
      </dgm:t>
    </dgm:pt>
    <dgm:pt modelId="{D6D40C94-015A-4D47-83B5-2C1EABEE0C73}" type="parTrans" cxnId="{78A0EC6B-58BB-4B57-ABA3-0A61589EFD69}">
      <dgm:prSet/>
      <dgm:spPr/>
      <dgm:t>
        <a:bodyPr/>
        <a:lstStyle/>
        <a:p>
          <a:endParaRPr lang="en-US"/>
        </a:p>
      </dgm:t>
    </dgm:pt>
    <dgm:pt modelId="{341A8A17-3FC4-4029-83AB-6A1814CA84BD}" type="sibTrans" cxnId="{78A0EC6B-58BB-4B57-ABA3-0A61589EFD69}">
      <dgm:prSet/>
      <dgm:spPr/>
      <dgm:t>
        <a:bodyPr/>
        <a:lstStyle/>
        <a:p>
          <a:endParaRPr lang="en-US"/>
        </a:p>
      </dgm:t>
    </dgm:pt>
    <dgm:pt modelId="{BCC37542-7F1E-47F6-8299-59E5F4C7AA34}">
      <dgm:prSet phldrT="[Text]"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Yeni Uygulamalar</a:t>
          </a:r>
          <a:endParaRPr lang="en-US" sz="2400" dirty="0">
            <a:solidFill>
              <a:schemeClr val="tx1"/>
            </a:solidFill>
          </a:endParaRPr>
        </a:p>
      </dgm:t>
    </dgm:pt>
    <dgm:pt modelId="{7B08E923-B76F-4503-BB1C-E525929D245E}" type="parTrans" cxnId="{9BFE66C8-33BA-4B40-B1F6-3C2E9CC2379D}">
      <dgm:prSet/>
      <dgm:spPr/>
      <dgm:t>
        <a:bodyPr/>
        <a:lstStyle/>
        <a:p>
          <a:endParaRPr lang="en-US"/>
        </a:p>
      </dgm:t>
    </dgm:pt>
    <dgm:pt modelId="{9F7C31C5-962B-48E6-9286-8C1EF5C6AA43}" type="sibTrans" cxnId="{9BFE66C8-33BA-4B40-B1F6-3C2E9CC2379D}">
      <dgm:prSet/>
      <dgm:spPr/>
      <dgm:t>
        <a:bodyPr/>
        <a:lstStyle/>
        <a:p>
          <a:endParaRPr lang="en-US"/>
        </a:p>
      </dgm:t>
    </dgm:pt>
    <dgm:pt modelId="{BB3EE11A-160F-4DF7-8818-3D3563533A22}">
      <dgm:prSet phldrT="[Text]"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Standart</a:t>
          </a:r>
          <a:endParaRPr lang="en-US" sz="2400" b="1" dirty="0">
            <a:solidFill>
              <a:schemeClr val="tx1"/>
            </a:solidFill>
          </a:endParaRPr>
        </a:p>
      </dgm:t>
    </dgm:pt>
    <dgm:pt modelId="{F0AD68AE-5625-47FA-954D-A382FE0CBB37}" type="parTrans" cxnId="{35CE1358-B3E2-47F8-AE3D-A5C4E3689BA4}">
      <dgm:prSet/>
      <dgm:spPr/>
      <dgm:t>
        <a:bodyPr/>
        <a:lstStyle/>
        <a:p>
          <a:endParaRPr lang="en-US"/>
        </a:p>
      </dgm:t>
    </dgm:pt>
    <dgm:pt modelId="{7CCBB98C-F6F3-42F1-A15C-098B9D586452}" type="sibTrans" cxnId="{35CE1358-B3E2-47F8-AE3D-A5C4E3689BA4}">
      <dgm:prSet/>
      <dgm:spPr/>
      <dgm:t>
        <a:bodyPr/>
        <a:lstStyle/>
        <a:p>
          <a:endParaRPr lang="en-US"/>
        </a:p>
      </dgm:t>
    </dgm:pt>
    <dgm:pt modelId="{1100C9A4-7214-4A63-8F10-B0C0DC50B9D1}">
      <dgm:prSet phldrT="[Text]" custT="1"/>
      <dgm:spPr/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Sanal &amp; Online Destekler</a:t>
          </a:r>
          <a:endParaRPr lang="en-US" sz="2400" b="1" dirty="0">
            <a:solidFill>
              <a:schemeClr val="tx1"/>
            </a:solidFill>
          </a:endParaRPr>
        </a:p>
      </dgm:t>
    </dgm:pt>
    <dgm:pt modelId="{FA16C74E-507F-4C4B-94EC-B277E21D50F4}" type="parTrans" cxnId="{ADB07303-17FF-46D8-9367-9675451D428E}">
      <dgm:prSet/>
      <dgm:spPr/>
      <dgm:t>
        <a:bodyPr/>
        <a:lstStyle/>
        <a:p>
          <a:endParaRPr lang="en-US"/>
        </a:p>
      </dgm:t>
    </dgm:pt>
    <dgm:pt modelId="{66A8857B-8117-4F9F-A126-FDBADB3D9D07}" type="sibTrans" cxnId="{ADB07303-17FF-46D8-9367-9675451D428E}">
      <dgm:prSet/>
      <dgm:spPr/>
      <dgm:t>
        <a:bodyPr/>
        <a:lstStyle/>
        <a:p>
          <a:endParaRPr lang="en-US"/>
        </a:p>
      </dgm:t>
    </dgm:pt>
    <dgm:pt modelId="{E7569FD9-C7CF-49B7-87B0-C43130BA5610}" type="pres">
      <dgm:prSet presAssocID="{6B0B9FDA-5CAF-4E3C-9477-48CC43F94D0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179B33E-2A9E-48E6-90FE-3DCAC360E9B3}" type="pres">
      <dgm:prSet presAssocID="{89C61CEB-4C3B-40D0-A37A-B24CCD15BA34}" presName="singleCycle" presStyleCnt="0"/>
      <dgm:spPr/>
    </dgm:pt>
    <dgm:pt modelId="{04769A4E-4DBB-4C1E-AF2A-9C1AFA2D5423}" type="pres">
      <dgm:prSet presAssocID="{89C61CEB-4C3B-40D0-A37A-B24CCD15BA34}" presName="singleCenter" presStyleLbl="node1" presStyleIdx="0" presStyleCnt="5" custScaleX="153002" custScaleY="138889">
        <dgm:presLayoutVars>
          <dgm:chMax val="7"/>
          <dgm:chPref val="7"/>
        </dgm:presLayoutVars>
      </dgm:prSet>
      <dgm:spPr/>
    </dgm:pt>
    <dgm:pt modelId="{AFCC86D2-8AAB-49DA-BA08-609960C0AA32}" type="pres">
      <dgm:prSet presAssocID="{D6D40C94-015A-4D47-83B5-2C1EABEE0C73}" presName="Name56" presStyleLbl="parChTrans1D2" presStyleIdx="0" presStyleCnt="4"/>
      <dgm:spPr/>
    </dgm:pt>
    <dgm:pt modelId="{0B9C13E4-BA74-47E0-825A-E69856967C12}" type="pres">
      <dgm:prSet presAssocID="{BFB4F9E0-769E-40DC-8A8A-6621DDF49B00}" presName="text0" presStyleLbl="node1" presStyleIdx="1" presStyleCnt="5" custScaleX="227691">
        <dgm:presLayoutVars>
          <dgm:bulletEnabled val="1"/>
        </dgm:presLayoutVars>
      </dgm:prSet>
      <dgm:spPr/>
    </dgm:pt>
    <dgm:pt modelId="{7B50E709-554F-4F69-A31A-A1B1448D84E2}" type="pres">
      <dgm:prSet presAssocID="{7B08E923-B76F-4503-BB1C-E525929D245E}" presName="Name56" presStyleLbl="parChTrans1D2" presStyleIdx="1" presStyleCnt="4"/>
      <dgm:spPr/>
    </dgm:pt>
    <dgm:pt modelId="{2B8D911B-FDD8-4984-A0F4-055E73398D9E}" type="pres">
      <dgm:prSet presAssocID="{BCC37542-7F1E-47F6-8299-59E5F4C7AA34}" presName="text0" presStyleLbl="node1" presStyleIdx="2" presStyleCnt="5" custScaleX="203399" custRadScaleRad="125860" custRadScaleInc="830">
        <dgm:presLayoutVars>
          <dgm:bulletEnabled val="1"/>
        </dgm:presLayoutVars>
      </dgm:prSet>
      <dgm:spPr/>
    </dgm:pt>
    <dgm:pt modelId="{569C6219-F844-424C-9687-84C4FE65D743}" type="pres">
      <dgm:prSet presAssocID="{FA16C74E-507F-4C4B-94EC-B277E21D50F4}" presName="Name56" presStyleLbl="parChTrans1D2" presStyleIdx="2" presStyleCnt="4"/>
      <dgm:spPr/>
    </dgm:pt>
    <dgm:pt modelId="{0ED54295-A53C-4454-9F3F-FB0B2EB09BCC}" type="pres">
      <dgm:prSet presAssocID="{1100C9A4-7214-4A63-8F10-B0C0DC50B9D1}" presName="text0" presStyleLbl="node1" presStyleIdx="3" presStyleCnt="5" custScaleX="227691">
        <dgm:presLayoutVars>
          <dgm:bulletEnabled val="1"/>
        </dgm:presLayoutVars>
      </dgm:prSet>
      <dgm:spPr/>
    </dgm:pt>
    <dgm:pt modelId="{52481CB3-E9F6-4579-940F-7E2C69317FAA}" type="pres">
      <dgm:prSet presAssocID="{F0AD68AE-5625-47FA-954D-A382FE0CBB37}" presName="Name56" presStyleLbl="parChTrans1D2" presStyleIdx="3" presStyleCnt="4"/>
      <dgm:spPr/>
    </dgm:pt>
    <dgm:pt modelId="{784414F8-7966-4196-AE74-ECFB31784A14}" type="pres">
      <dgm:prSet presAssocID="{BB3EE11A-160F-4DF7-8818-3D3563533A22}" presName="text0" presStyleLbl="node1" presStyleIdx="4" presStyleCnt="5" custScaleX="203399" custRadScaleRad="124513" custRadScaleInc="-839">
        <dgm:presLayoutVars>
          <dgm:bulletEnabled val="1"/>
        </dgm:presLayoutVars>
      </dgm:prSet>
      <dgm:spPr/>
    </dgm:pt>
  </dgm:ptLst>
  <dgm:cxnLst>
    <dgm:cxn modelId="{AEBE7A00-B22C-46AB-930D-0984F9789100}" srcId="{6B0B9FDA-5CAF-4E3C-9477-48CC43F94D03}" destId="{89C61CEB-4C3B-40D0-A37A-B24CCD15BA34}" srcOrd="0" destOrd="0" parTransId="{AF1B1A8C-9692-44A5-8880-72987B1DED11}" sibTransId="{8F521E45-4C49-4547-B792-7A2808EE0EB0}"/>
    <dgm:cxn modelId="{ADB07303-17FF-46D8-9367-9675451D428E}" srcId="{89C61CEB-4C3B-40D0-A37A-B24CCD15BA34}" destId="{1100C9A4-7214-4A63-8F10-B0C0DC50B9D1}" srcOrd="2" destOrd="0" parTransId="{FA16C74E-507F-4C4B-94EC-B277E21D50F4}" sibTransId="{66A8857B-8117-4F9F-A126-FDBADB3D9D07}"/>
    <dgm:cxn modelId="{44CDD112-7BD4-46C0-B16D-E8509849F6BB}" type="presOf" srcId="{1100C9A4-7214-4A63-8F10-B0C0DC50B9D1}" destId="{0ED54295-A53C-4454-9F3F-FB0B2EB09BCC}" srcOrd="0" destOrd="0" presId="urn:microsoft.com/office/officeart/2008/layout/RadialCluster"/>
    <dgm:cxn modelId="{EC52ED1B-42C7-487E-8380-FDE488060360}" type="presOf" srcId="{FA16C74E-507F-4C4B-94EC-B277E21D50F4}" destId="{569C6219-F844-424C-9687-84C4FE65D743}" srcOrd="0" destOrd="0" presId="urn:microsoft.com/office/officeart/2008/layout/RadialCluster"/>
    <dgm:cxn modelId="{E2AF053D-20A3-403B-82ED-C1764D565FAF}" type="presOf" srcId="{F0AD68AE-5625-47FA-954D-A382FE0CBB37}" destId="{52481CB3-E9F6-4579-940F-7E2C69317FAA}" srcOrd="0" destOrd="0" presId="urn:microsoft.com/office/officeart/2008/layout/RadialCluster"/>
    <dgm:cxn modelId="{78A0EC6B-58BB-4B57-ABA3-0A61589EFD69}" srcId="{89C61CEB-4C3B-40D0-A37A-B24CCD15BA34}" destId="{BFB4F9E0-769E-40DC-8A8A-6621DDF49B00}" srcOrd="0" destOrd="0" parTransId="{D6D40C94-015A-4D47-83B5-2C1EABEE0C73}" sibTransId="{341A8A17-3FC4-4029-83AB-6A1814CA84BD}"/>
    <dgm:cxn modelId="{B3166275-DFA2-448C-9E41-197993EF56C6}" type="presOf" srcId="{BB3EE11A-160F-4DF7-8818-3D3563533A22}" destId="{784414F8-7966-4196-AE74-ECFB31784A14}" srcOrd="0" destOrd="0" presId="urn:microsoft.com/office/officeart/2008/layout/RadialCluster"/>
    <dgm:cxn modelId="{68BA4856-1A88-409C-987E-F09607DDC31F}" type="presOf" srcId="{7B08E923-B76F-4503-BB1C-E525929D245E}" destId="{7B50E709-554F-4F69-A31A-A1B1448D84E2}" srcOrd="0" destOrd="0" presId="urn:microsoft.com/office/officeart/2008/layout/RadialCluster"/>
    <dgm:cxn modelId="{35CE1358-B3E2-47F8-AE3D-A5C4E3689BA4}" srcId="{89C61CEB-4C3B-40D0-A37A-B24CCD15BA34}" destId="{BB3EE11A-160F-4DF7-8818-3D3563533A22}" srcOrd="3" destOrd="0" parTransId="{F0AD68AE-5625-47FA-954D-A382FE0CBB37}" sibTransId="{7CCBB98C-F6F3-42F1-A15C-098B9D586452}"/>
    <dgm:cxn modelId="{91A8117F-6BF9-43F1-A2D1-8BDEAE8F242E}" type="presOf" srcId="{89C61CEB-4C3B-40D0-A37A-B24CCD15BA34}" destId="{04769A4E-4DBB-4C1E-AF2A-9C1AFA2D5423}" srcOrd="0" destOrd="0" presId="urn:microsoft.com/office/officeart/2008/layout/RadialCluster"/>
    <dgm:cxn modelId="{C8CD91A3-CBDD-4357-8385-0315350B0AD6}" type="presOf" srcId="{D6D40C94-015A-4D47-83B5-2C1EABEE0C73}" destId="{AFCC86D2-8AAB-49DA-BA08-609960C0AA32}" srcOrd="0" destOrd="0" presId="urn:microsoft.com/office/officeart/2008/layout/RadialCluster"/>
    <dgm:cxn modelId="{3977B6AF-B515-4427-86A7-8391A25D3D99}" type="presOf" srcId="{6B0B9FDA-5CAF-4E3C-9477-48CC43F94D03}" destId="{E7569FD9-C7CF-49B7-87B0-C43130BA5610}" srcOrd="0" destOrd="0" presId="urn:microsoft.com/office/officeart/2008/layout/RadialCluster"/>
    <dgm:cxn modelId="{33DD01BE-6BDD-41E5-A7CE-15DE0F135A81}" type="presOf" srcId="{BFB4F9E0-769E-40DC-8A8A-6621DDF49B00}" destId="{0B9C13E4-BA74-47E0-825A-E69856967C12}" srcOrd="0" destOrd="0" presId="urn:microsoft.com/office/officeart/2008/layout/RadialCluster"/>
    <dgm:cxn modelId="{9BFE66C8-33BA-4B40-B1F6-3C2E9CC2379D}" srcId="{89C61CEB-4C3B-40D0-A37A-B24CCD15BA34}" destId="{BCC37542-7F1E-47F6-8299-59E5F4C7AA34}" srcOrd="1" destOrd="0" parTransId="{7B08E923-B76F-4503-BB1C-E525929D245E}" sibTransId="{9F7C31C5-962B-48E6-9286-8C1EF5C6AA43}"/>
    <dgm:cxn modelId="{A0E770CD-D221-4695-ADCB-DBE96D3F4E75}" type="presOf" srcId="{BCC37542-7F1E-47F6-8299-59E5F4C7AA34}" destId="{2B8D911B-FDD8-4984-A0F4-055E73398D9E}" srcOrd="0" destOrd="0" presId="urn:microsoft.com/office/officeart/2008/layout/RadialCluster"/>
    <dgm:cxn modelId="{7A02FFD8-00CE-40BB-9E93-96D298BA0714}" type="presParOf" srcId="{E7569FD9-C7CF-49B7-87B0-C43130BA5610}" destId="{C179B33E-2A9E-48E6-90FE-3DCAC360E9B3}" srcOrd="0" destOrd="0" presId="urn:microsoft.com/office/officeart/2008/layout/RadialCluster"/>
    <dgm:cxn modelId="{DCFEFB98-FDDF-45EE-AE2F-807A914C67BC}" type="presParOf" srcId="{C179B33E-2A9E-48E6-90FE-3DCAC360E9B3}" destId="{04769A4E-4DBB-4C1E-AF2A-9C1AFA2D5423}" srcOrd="0" destOrd="0" presId="urn:microsoft.com/office/officeart/2008/layout/RadialCluster"/>
    <dgm:cxn modelId="{66306707-F92D-4B0E-BA37-008A0B302C32}" type="presParOf" srcId="{C179B33E-2A9E-48E6-90FE-3DCAC360E9B3}" destId="{AFCC86D2-8AAB-49DA-BA08-609960C0AA32}" srcOrd="1" destOrd="0" presId="urn:microsoft.com/office/officeart/2008/layout/RadialCluster"/>
    <dgm:cxn modelId="{8FD84F5E-2A0D-404A-8D4D-4D8452375F48}" type="presParOf" srcId="{C179B33E-2A9E-48E6-90FE-3DCAC360E9B3}" destId="{0B9C13E4-BA74-47E0-825A-E69856967C12}" srcOrd="2" destOrd="0" presId="urn:microsoft.com/office/officeart/2008/layout/RadialCluster"/>
    <dgm:cxn modelId="{683F1094-5C19-4099-BBFE-0C0F746408C2}" type="presParOf" srcId="{C179B33E-2A9E-48E6-90FE-3DCAC360E9B3}" destId="{7B50E709-554F-4F69-A31A-A1B1448D84E2}" srcOrd="3" destOrd="0" presId="urn:microsoft.com/office/officeart/2008/layout/RadialCluster"/>
    <dgm:cxn modelId="{0ADB0228-5296-4F2E-9D3B-BF89F9EFB59A}" type="presParOf" srcId="{C179B33E-2A9E-48E6-90FE-3DCAC360E9B3}" destId="{2B8D911B-FDD8-4984-A0F4-055E73398D9E}" srcOrd="4" destOrd="0" presId="urn:microsoft.com/office/officeart/2008/layout/RadialCluster"/>
    <dgm:cxn modelId="{6B217704-7071-44AC-AC2F-5CC7645B7F16}" type="presParOf" srcId="{C179B33E-2A9E-48E6-90FE-3DCAC360E9B3}" destId="{569C6219-F844-424C-9687-84C4FE65D743}" srcOrd="5" destOrd="0" presId="urn:microsoft.com/office/officeart/2008/layout/RadialCluster"/>
    <dgm:cxn modelId="{40CAEB7B-A469-45CD-87D0-532BCC13BCA7}" type="presParOf" srcId="{C179B33E-2A9E-48E6-90FE-3DCAC360E9B3}" destId="{0ED54295-A53C-4454-9F3F-FB0B2EB09BCC}" srcOrd="6" destOrd="0" presId="urn:microsoft.com/office/officeart/2008/layout/RadialCluster"/>
    <dgm:cxn modelId="{D7B05D82-5713-490C-826E-C1EBBDD7D07D}" type="presParOf" srcId="{C179B33E-2A9E-48E6-90FE-3DCAC360E9B3}" destId="{52481CB3-E9F6-4579-940F-7E2C69317FAA}" srcOrd="7" destOrd="0" presId="urn:microsoft.com/office/officeart/2008/layout/RadialCluster"/>
    <dgm:cxn modelId="{44445A69-3D62-49D4-B4C6-D72914502581}" type="presParOf" srcId="{C179B33E-2A9E-48E6-90FE-3DCAC360E9B3}" destId="{784414F8-7966-4196-AE74-ECFB31784A14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7BA19-513C-45C3-A868-98F3511F1474}">
      <dsp:nvSpPr>
        <dsp:cNvPr id="0" name=""/>
        <dsp:cNvSpPr/>
      </dsp:nvSpPr>
      <dsp:spPr>
        <a:xfrm rot="10800000">
          <a:off x="507751" y="210711"/>
          <a:ext cx="8603416" cy="1456037"/>
        </a:xfrm>
        <a:prstGeom prst="homePlate">
          <a:avLst/>
        </a:prstGeom>
        <a:solidFill>
          <a:schemeClr val="accent1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4317" tIns="144780" rIns="270256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b="1" kern="1200" dirty="0"/>
            <a:t>            </a:t>
          </a:r>
          <a:r>
            <a:rPr lang="tr-TR" sz="3800" b="1" kern="1200" dirty="0">
              <a:solidFill>
                <a:schemeClr val="tx1"/>
              </a:solidFill>
            </a:rPr>
            <a:t>1. Tedavi Cihazları  </a:t>
          </a:r>
        </a:p>
      </dsp:txBody>
      <dsp:txXfrm rot="10800000">
        <a:off x="871760" y="210711"/>
        <a:ext cx="8239407" cy="1456037"/>
      </dsp:txXfrm>
    </dsp:sp>
    <dsp:sp modelId="{C0C047D3-AFA2-49CE-9C22-E3C1FFA40ACE}">
      <dsp:nvSpPr>
        <dsp:cNvPr id="0" name=""/>
        <dsp:cNvSpPr/>
      </dsp:nvSpPr>
      <dsp:spPr>
        <a:xfrm>
          <a:off x="510527" y="3400"/>
          <a:ext cx="2118765" cy="211876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6FB22-C425-4BDB-9328-47A72B90CE55}">
      <dsp:nvSpPr>
        <dsp:cNvPr id="0" name=""/>
        <dsp:cNvSpPr/>
      </dsp:nvSpPr>
      <dsp:spPr>
        <a:xfrm rot="10800000">
          <a:off x="726553" y="3050890"/>
          <a:ext cx="8493657" cy="1456037"/>
        </a:xfrm>
        <a:prstGeom prst="homePlate">
          <a:avLst/>
        </a:prstGeom>
        <a:solidFill>
          <a:schemeClr val="accent1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4317" tIns="148590" rIns="277368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900" b="1" kern="1200" dirty="0"/>
            <a:t>          </a:t>
          </a:r>
          <a:r>
            <a:rPr lang="tr-TR" sz="3800" b="1" kern="1200" dirty="0">
              <a:solidFill>
                <a:schemeClr val="tx1"/>
              </a:solidFill>
            </a:rPr>
            <a:t>2. Tedavi Planlamaları &amp;</a:t>
          </a:r>
        </a:p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b="1" kern="1200" dirty="0">
              <a:solidFill>
                <a:schemeClr val="tx1"/>
              </a:solidFill>
            </a:rPr>
            <a:t>                          Uygulamaları</a:t>
          </a:r>
        </a:p>
      </dsp:txBody>
      <dsp:txXfrm rot="10800000">
        <a:off x="1090562" y="3050890"/>
        <a:ext cx="8129648" cy="1456037"/>
      </dsp:txXfrm>
    </dsp:sp>
    <dsp:sp modelId="{93AE9CC2-9778-4C0E-B175-70C7F2B441FB}">
      <dsp:nvSpPr>
        <dsp:cNvPr id="0" name=""/>
        <dsp:cNvSpPr/>
      </dsp:nvSpPr>
      <dsp:spPr>
        <a:xfrm>
          <a:off x="510527" y="2754633"/>
          <a:ext cx="2118765" cy="211876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17529-69AC-4CC1-ABA3-28C54B35EDEC}">
      <dsp:nvSpPr>
        <dsp:cNvPr id="0" name=""/>
        <dsp:cNvSpPr/>
      </dsp:nvSpPr>
      <dsp:spPr>
        <a:xfrm>
          <a:off x="3202" y="1302903"/>
          <a:ext cx="1659166" cy="956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tr-TR" sz="2500" b="1" kern="1200" dirty="0"/>
            <a:t>Co-60</a:t>
          </a:r>
          <a:endParaRPr lang="tr-TR" sz="2500" kern="1200" dirty="0"/>
        </a:p>
      </dsp:txBody>
      <dsp:txXfrm>
        <a:off x="31205" y="1330906"/>
        <a:ext cx="1603160" cy="900097"/>
      </dsp:txXfrm>
    </dsp:sp>
    <dsp:sp modelId="{17271522-3047-466F-8B9F-4D1D8DFBA235}">
      <dsp:nvSpPr>
        <dsp:cNvPr id="0" name=""/>
        <dsp:cNvSpPr/>
      </dsp:nvSpPr>
      <dsp:spPr>
        <a:xfrm rot="56126">
          <a:off x="1909701" y="1483905"/>
          <a:ext cx="524388" cy="618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200" kern="1200"/>
        </a:p>
      </dsp:txBody>
      <dsp:txXfrm>
        <a:off x="1909711" y="1606311"/>
        <a:ext cx="367072" cy="371070"/>
      </dsp:txXfrm>
    </dsp:sp>
    <dsp:sp modelId="{ACEB85F6-8C1E-4775-8147-51F7E5738E1C}">
      <dsp:nvSpPr>
        <dsp:cNvPr id="0" name=""/>
        <dsp:cNvSpPr/>
      </dsp:nvSpPr>
      <dsp:spPr>
        <a:xfrm>
          <a:off x="2651739" y="825681"/>
          <a:ext cx="2493750" cy="19662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kern="1200" dirty="0"/>
            <a:t>Lineer Hızlandırıcılar</a:t>
          </a:r>
          <a:endParaRPr lang="tr-TR" sz="2500" kern="1200" dirty="0"/>
        </a:p>
        <a:p>
          <a:pPr marL="0"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b="1" kern="1200" dirty="0"/>
        </a:p>
      </dsp:txBody>
      <dsp:txXfrm>
        <a:off x="2709330" y="883272"/>
        <a:ext cx="2378568" cy="1851115"/>
      </dsp:txXfrm>
    </dsp:sp>
    <dsp:sp modelId="{6E50E814-EC4C-4156-AF67-70BBDCB72167}">
      <dsp:nvSpPr>
        <dsp:cNvPr id="0" name=""/>
        <dsp:cNvSpPr/>
      </dsp:nvSpPr>
      <dsp:spPr>
        <a:xfrm rot="21572616">
          <a:off x="5396889" y="1485547"/>
          <a:ext cx="533000" cy="6184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200" kern="1200"/>
        </a:p>
      </dsp:txBody>
      <dsp:txXfrm>
        <a:off x="5396892" y="1609874"/>
        <a:ext cx="373100" cy="371070"/>
      </dsp:txXfrm>
    </dsp:sp>
    <dsp:sp modelId="{7896ECFD-1B06-4914-9724-6ADE3BACF398}">
      <dsp:nvSpPr>
        <dsp:cNvPr id="0" name=""/>
        <dsp:cNvSpPr/>
      </dsp:nvSpPr>
      <dsp:spPr>
        <a:xfrm>
          <a:off x="6151119" y="391552"/>
          <a:ext cx="2493750" cy="2778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C-arm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O- arm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Robotik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MR-Linak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b="1" kern="1200" dirty="0"/>
            <a:t>Proton</a:t>
          </a:r>
          <a:endParaRPr lang="tr-TR" sz="2700" kern="1200" dirty="0"/>
        </a:p>
      </dsp:txBody>
      <dsp:txXfrm>
        <a:off x="6224158" y="464591"/>
        <a:ext cx="2347672" cy="26327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17529-69AC-4CC1-ABA3-28C54B35EDEC}">
      <dsp:nvSpPr>
        <dsp:cNvPr id="0" name=""/>
        <dsp:cNvSpPr/>
      </dsp:nvSpPr>
      <dsp:spPr>
        <a:xfrm>
          <a:off x="7426" y="1123405"/>
          <a:ext cx="1657546" cy="9960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tr-TR" sz="1800" b="1" kern="1200" dirty="0"/>
            <a:t>2D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tr-TR" sz="1800" b="1" kern="1200" dirty="0"/>
            <a:t>Ön-arka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tr-TR" sz="1800" b="1" kern="1200" dirty="0"/>
            <a:t>Box</a:t>
          </a:r>
          <a:endParaRPr lang="tr-TR" sz="1800" kern="1200" dirty="0"/>
        </a:p>
      </dsp:txBody>
      <dsp:txXfrm>
        <a:off x="36600" y="1152579"/>
        <a:ext cx="1599198" cy="937725"/>
      </dsp:txXfrm>
    </dsp:sp>
    <dsp:sp modelId="{17271522-3047-466F-8B9F-4D1D8DFBA235}">
      <dsp:nvSpPr>
        <dsp:cNvPr id="0" name=""/>
        <dsp:cNvSpPr/>
      </dsp:nvSpPr>
      <dsp:spPr>
        <a:xfrm rot="1338">
          <a:off x="1912061" y="1325203"/>
          <a:ext cx="523877" cy="617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800" kern="1200"/>
        </a:p>
      </dsp:txBody>
      <dsp:txXfrm>
        <a:off x="1912061" y="1448741"/>
        <a:ext cx="366714" cy="370708"/>
      </dsp:txXfrm>
    </dsp:sp>
    <dsp:sp modelId="{ACEB85F6-8C1E-4775-8147-51F7E5738E1C}">
      <dsp:nvSpPr>
        <dsp:cNvPr id="0" name=""/>
        <dsp:cNvSpPr/>
      </dsp:nvSpPr>
      <dsp:spPr>
        <a:xfrm>
          <a:off x="2653376" y="626234"/>
          <a:ext cx="2491314" cy="20484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kern="1200" dirty="0"/>
            <a:t>3D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kern="1200" dirty="0"/>
            <a:t>IMRT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500" b="1" kern="1200" dirty="0"/>
            <a:t>VMAT</a:t>
          </a:r>
          <a:endParaRPr lang="tr-TR" sz="2500" kern="1200" dirty="0"/>
        </a:p>
        <a:p>
          <a:pPr marL="0"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500" b="1" kern="1200" dirty="0"/>
        </a:p>
      </dsp:txBody>
      <dsp:txXfrm>
        <a:off x="2713374" y="686232"/>
        <a:ext cx="2371318" cy="1928500"/>
      </dsp:txXfrm>
    </dsp:sp>
    <dsp:sp modelId="{6E50E814-EC4C-4156-AF67-70BBDCB72167}">
      <dsp:nvSpPr>
        <dsp:cNvPr id="0" name=""/>
        <dsp:cNvSpPr/>
      </dsp:nvSpPr>
      <dsp:spPr>
        <a:xfrm rot="21568731">
          <a:off x="5391126" y="1325611"/>
          <a:ext cx="522486" cy="617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800" kern="1200"/>
        </a:p>
      </dsp:txBody>
      <dsp:txXfrm>
        <a:off x="5391129" y="1449893"/>
        <a:ext cx="365740" cy="370708"/>
      </dsp:txXfrm>
    </dsp:sp>
    <dsp:sp modelId="{7896ECFD-1B06-4914-9724-6ADE3BACF398}">
      <dsp:nvSpPr>
        <dsp:cNvPr id="0" name=""/>
        <dsp:cNvSpPr/>
      </dsp:nvSpPr>
      <dsp:spPr>
        <a:xfrm>
          <a:off x="6130475" y="171368"/>
          <a:ext cx="2491314" cy="2894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000" b="1" kern="1200" dirty="0"/>
        </a:p>
        <a:p>
          <a:pPr marL="0"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/>
            <a:t>4D</a:t>
          </a:r>
        </a:p>
        <a:p>
          <a:pPr marL="0"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/>
            <a:t>SRT</a:t>
          </a:r>
          <a:endParaRPr lang="tr-TR" sz="3000" kern="1200" dirty="0"/>
        </a:p>
        <a:p>
          <a:pPr marL="0" marR="0" lvl="0" indent="0" algn="ctr" defTabSz="1689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3000" b="1" kern="1200" dirty="0"/>
            <a:t>SBRT</a:t>
          </a:r>
        </a:p>
        <a:p>
          <a:pPr marL="0" marR="0" lvl="0" indent="0" algn="ctr" defTabSz="1689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3000" b="1" kern="1200" dirty="0"/>
            <a:t>MRgRT</a:t>
          </a:r>
        </a:p>
        <a:p>
          <a:pPr marL="0"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600" b="1" kern="1200" dirty="0"/>
        </a:p>
      </dsp:txBody>
      <dsp:txXfrm>
        <a:off x="6203443" y="244336"/>
        <a:ext cx="2345378" cy="27490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7CEC-E0DE-4E66-B87C-1D8DA0EFBC33}">
      <dsp:nvSpPr>
        <dsp:cNvPr id="0" name=""/>
        <dsp:cNvSpPr/>
      </dsp:nvSpPr>
      <dsp:spPr>
        <a:xfrm>
          <a:off x="0" y="319623"/>
          <a:ext cx="238656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2 yıllık</a:t>
          </a:r>
          <a:endParaRPr lang="en-US" sz="2600" kern="1200" dirty="0"/>
        </a:p>
      </dsp:txBody>
      <dsp:txXfrm>
        <a:off x="0" y="319623"/>
        <a:ext cx="2386561" cy="748800"/>
      </dsp:txXfrm>
    </dsp:sp>
    <dsp:sp modelId="{A72579FD-1A44-441E-A8CA-E962889AD58A}">
      <dsp:nvSpPr>
        <dsp:cNvPr id="0" name=""/>
        <dsp:cNvSpPr/>
      </dsp:nvSpPr>
      <dsp:spPr>
        <a:xfrm>
          <a:off x="0" y="1281511"/>
          <a:ext cx="2386561" cy="101111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600" kern="1200" dirty="0"/>
            <a:t>Radyoterapi</a:t>
          </a:r>
          <a:endParaRPr lang="en-US" sz="2600" kern="1200" dirty="0"/>
        </a:p>
      </dsp:txBody>
      <dsp:txXfrm>
        <a:off x="0" y="1281511"/>
        <a:ext cx="2386561" cy="1011113"/>
      </dsp:txXfrm>
    </dsp:sp>
    <dsp:sp modelId="{EB8A0AED-4EA1-46BF-A69F-FDE15A54C966}">
      <dsp:nvSpPr>
        <dsp:cNvPr id="0" name=""/>
        <dsp:cNvSpPr/>
      </dsp:nvSpPr>
      <dsp:spPr>
        <a:xfrm>
          <a:off x="2931546" y="307676"/>
          <a:ext cx="238656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3 yılık</a:t>
          </a:r>
          <a:endParaRPr lang="en-US" sz="2600" kern="1200" dirty="0"/>
        </a:p>
      </dsp:txBody>
      <dsp:txXfrm>
        <a:off x="2931546" y="307676"/>
        <a:ext cx="2386561" cy="748800"/>
      </dsp:txXfrm>
    </dsp:sp>
    <dsp:sp modelId="{D835EC11-6BE7-4BEA-8BD4-AAE7D149EAA1}">
      <dsp:nvSpPr>
        <dsp:cNvPr id="0" name=""/>
        <dsp:cNvSpPr/>
      </dsp:nvSpPr>
      <dsp:spPr>
        <a:xfrm>
          <a:off x="2931546" y="1222850"/>
          <a:ext cx="2386561" cy="108049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600" kern="1200" dirty="0"/>
            <a:t>Bütünleşik</a:t>
          </a:r>
          <a:endParaRPr lang="en-US" sz="2600" kern="1200" dirty="0"/>
        </a:p>
      </dsp:txBody>
      <dsp:txXfrm>
        <a:off x="2931546" y="1222850"/>
        <a:ext cx="2386561" cy="1080496"/>
      </dsp:txXfrm>
    </dsp:sp>
    <dsp:sp modelId="{5D63A618-AA01-4694-A254-DDBA77BA064E}">
      <dsp:nvSpPr>
        <dsp:cNvPr id="0" name=""/>
        <dsp:cNvSpPr/>
      </dsp:nvSpPr>
      <dsp:spPr>
        <a:xfrm>
          <a:off x="5434762" y="303091"/>
          <a:ext cx="2386561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600" kern="1200" dirty="0"/>
            <a:t>4 yıllık</a:t>
          </a:r>
          <a:endParaRPr lang="en-US" sz="2600" kern="1200" dirty="0"/>
        </a:p>
      </dsp:txBody>
      <dsp:txXfrm>
        <a:off x="5434762" y="303091"/>
        <a:ext cx="2386561" cy="748800"/>
      </dsp:txXfrm>
    </dsp:sp>
    <dsp:sp modelId="{FC569FBA-B6FF-4A14-99F4-7E6AC069DD92}">
      <dsp:nvSpPr>
        <dsp:cNvPr id="0" name=""/>
        <dsp:cNvSpPr/>
      </dsp:nvSpPr>
      <dsp:spPr>
        <a:xfrm>
          <a:off x="5434762" y="1218266"/>
          <a:ext cx="2386561" cy="10988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600" kern="1200" dirty="0"/>
            <a:t>Bütünleşik</a:t>
          </a:r>
          <a:endParaRPr lang="en-US" sz="2600" kern="1200" dirty="0"/>
        </a:p>
      </dsp:txBody>
      <dsp:txXfrm>
        <a:off x="5434762" y="1218266"/>
        <a:ext cx="2386561" cy="10988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7CEC-E0DE-4E66-B87C-1D8DA0EFBC33}">
      <dsp:nvSpPr>
        <dsp:cNvPr id="0" name=""/>
        <dsp:cNvSpPr/>
      </dsp:nvSpPr>
      <dsp:spPr>
        <a:xfrm>
          <a:off x="0" y="319623"/>
          <a:ext cx="2400300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2 yıllık ???</a:t>
          </a:r>
          <a:endParaRPr lang="en-US" sz="2800" b="1" kern="1200" dirty="0"/>
        </a:p>
      </dsp:txBody>
      <dsp:txXfrm>
        <a:off x="0" y="319623"/>
        <a:ext cx="2400300" cy="748800"/>
      </dsp:txXfrm>
    </dsp:sp>
    <dsp:sp modelId="{A72579FD-1A44-441E-A8CA-E962889AD58A}">
      <dsp:nvSpPr>
        <dsp:cNvPr id="0" name=""/>
        <dsp:cNvSpPr/>
      </dsp:nvSpPr>
      <dsp:spPr>
        <a:xfrm>
          <a:off x="0" y="1281511"/>
          <a:ext cx="2400300" cy="101111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600" kern="1200" dirty="0"/>
            <a:t>Radyoterapi</a:t>
          </a:r>
          <a:endParaRPr lang="en-US" sz="2600" kern="1200" dirty="0"/>
        </a:p>
      </dsp:txBody>
      <dsp:txXfrm>
        <a:off x="0" y="1281511"/>
        <a:ext cx="2400300" cy="10111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7CEC-E0DE-4E66-B87C-1D8DA0EFBC33}">
      <dsp:nvSpPr>
        <dsp:cNvPr id="0" name=""/>
        <dsp:cNvSpPr/>
      </dsp:nvSpPr>
      <dsp:spPr>
        <a:xfrm>
          <a:off x="0" y="265146"/>
          <a:ext cx="1752600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/>
            <a:t>2 yıllık ???</a:t>
          </a:r>
          <a:endParaRPr lang="en-US" sz="2000" b="1" kern="1200" dirty="0"/>
        </a:p>
      </dsp:txBody>
      <dsp:txXfrm>
        <a:off x="0" y="265146"/>
        <a:ext cx="1752600" cy="547200"/>
      </dsp:txXfrm>
    </dsp:sp>
    <dsp:sp modelId="{A72579FD-1A44-441E-A8CA-E962889AD58A}">
      <dsp:nvSpPr>
        <dsp:cNvPr id="0" name=""/>
        <dsp:cNvSpPr/>
      </dsp:nvSpPr>
      <dsp:spPr>
        <a:xfrm>
          <a:off x="0" y="968064"/>
          <a:ext cx="1752600" cy="7388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900" kern="1200" dirty="0"/>
            <a:t>Radyoterapi</a:t>
          </a:r>
          <a:endParaRPr lang="en-US" sz="1900" kern="1200" dirty="0"/>
        </a:p>
      </dsp:txBody>
      <dsp:txXfrm>
        <a:off x="0" y="968064"/>
        <a:ext cx="1752600" cy="7388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757CEC-E0DE-4E66-B87C-1D8DA0EFBC33}">
      <dsp:nvSpPr>
        <dsp:cNvPr id="0" name=""/>
        <dsp:cNvSpPr/>
      </dsp:nvSpPr>
      <dsp:spPr>
        <a:xfrm>
          <a:off x="0" y="963780"/>
          <a:ext cx="2273484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2 yıllık</a:t>
          </a:r>
          <a:endParaRPr lang="en-US" sz="2800" b="1" kern="1200" dirty="0"/>
        </a:p>
      </dsp:txBody>
      <dsp:txXfrm>
        <a:off x="0" y="963780"/>
        <a:ext cx="2273484" cy="662400"/>
      </dsp:txXfrm>
    </dsp:sp>
    <dsp:sp modelId="{A72579FD-1A44-441E-A8CA-E962889AD58A}">
      <dsp:nvSpPr>
        <dsp:cNvPr id="0" name=""/>
        <dsp:cNvSpPr/>
      </dsp:nvSpPr>
      <dsp:spPr>
        <a:xfrm>
          <a:off x="0" y="1505844"/>
          <a:ext cx="2273484" cy="15468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300" b="1" kern="1200" dirty="0">
              <a:solidFill>
                <a:schemeClr val="tx1"/>
              </a:solidFill>
            </a:rPr>
            <a:t>Radyoterapi İçeriği % 60 ile %80 arasında</a:t>
          </a:r>
          <a:endParaRPr lang="en-US" sz="2300" kern="1200" dirty="0"/>
        </a:p>
      </dsp:txBody>
      <dsp:txXfrm>
        <a:off x="0" y="1505844"/>
        <a:ext cx="2273484" cy="15468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769A4E-4DBB-4C1E-AF2A-9C1AFA2D5423}">
      <dsp:nvSpPr>
        <dsp:cNvPr id="0" name=""/>
        <dsp:cNvSpPr/>
      </dsp:nvSpPr>
      <dsp:spPr>
        <a:xfrm>
          <a:off x="3120505" y="1600199"/>
          <a:ext cx="2518290" cy="22860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i="1" u="none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İyi </a:t>
          </a: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400" b="1" i="1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RTT Eğitimi</a:t>
          </a:r>
          <a:endParaRPr lang="en-US" sz="3400" kern="1200" dirty="0">
            <a:solidFill>
              <a:schemeClr val="tx1"/>
            </a:solidFill>
          </a:endParaRPr>
        </a:p>
      </dsp:txBody>
      <dsp:txXfrm>
        <a:off x="3232098" y="1711792"/>
        <a:ext cx="2295104" cy="2062815"/>
      </dsp:txXfrm>
    </dsp:sp>
    <dsp:sp modelId="{AFCC86D2-8AAB-49DA-BA08-609960C0AA32}">
      <dsp:nvSpPr>
        <dsp:cNvPr id="0" name=""/>
        <dsp:cNvSpPr/>
      </dsp:nvSpPr>
      <dsp:spPr>
        <a:xfrm rot="16200000">
          <a:off x="4131169" y="1351718"/>
          <a:ext cx="4969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961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C13E4-BA74-47E0-825A-E69856967C12}">
      <dsp:nvSpPr>
        <dsp:cNvPr id="0" name=""/>
        <dsp:cNvSpPr/>
      </dsp:nvSpPr>
      <dsp:spPr>
        <a:xfrm>
          <a:off x="3124200" y="471"/>
          <a:ext cx="2510899" cy="110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Teknolojik Yenilikler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3178033" y="54304"/>
        <a:ext cx="2403233" cy="995100"/>
      </dsp:txXfrm>
    </dsp:sp>
    <dsp:sp modelId="{7B50E709-554F-4F69-A31A-A1B1448D84E2}">
      <dsp:nvSpPr>
        <dsp:cNvPr id="0" name=""/>
        <dsp:cNvSpPr/>
      </dsp:nvSpPr>
      <dsp:spPr>
        <a:xfrm rot="22410">
          <a:off x="5638791" y="2752638"/>
          <a:ext cx="3773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7323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8D911B-FDD8-4984-A0F4-055E73398D9E}">
      <dsp:nvSpPr>
        <dsp:cNvPr id="0" name=""/>
        <dsp:cNvSpPr/>
      </dsp:nvSpPr>
      <dsp:spPr>
        <a:xfrm>
          <a:off x="6016111" y="2209795"/>
          <a:ext cx="2243015" cy="110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Yeni Uygulamalar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6069944" y="2263628"/>
        <a:ext cx="2135349" cy="995100"/>
      </dsp:txXfrm>
    </dsp:sp>
    <dsp:sp modelId="{569C6219-F844-424C-9687-84C4FE65D743}">
      <dsp:nvSpPr>
        <dsp:cNvPr id="0" name=""/>
        <dsp:cNvSpPr/>
      </dsp:nvSpPr>
      <dsp:spPr>
        <a:xfrm rot="5400000">
          <a:off x="4131169" y="4134681"/>
          <a:ext cx="4969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961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D54295-A53C-4454-9F3F-FB0B2EB09BCC}">
      <dsp:nvSpPr>
        <dsp:cNvPr id="0" name=""/>
        <dsp:cNvSpPr/>
      </dsp:nvSpPr>
      <dsp:spPr>
        <a:xfrm>
          <a:off x="3124200" y="4383162"/>
          <a:ext cx="2510899" cy="110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Sanal &amp; Online Destekler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178033" y="4436995"/>
        <a:ext cx="2403233" cy="995100"/>
      </dsp:txXfrm>
    </dsp:sp>
    <dsp:sp modelId="{52481CB3-E9F6-4579-940F-7E2C69317FAA}">
      <dsp:nvSpPr>
        <dsp:cNvPr id="0" name=""/>
        <dsp:cNvSpPr/>
      </dsp:nvSpPr>
      <dsp:spPr>
        <a:xfrm rot="10777347">
          <a:off x="2772704" y="2752643"/>
          <a:ext cx="34780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804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4414F8-7966-4196-AE74-ECFB31784A14}">
      <dsp:nvSpPr>
        <dsp:cNvPr id="0" name=""/>
        <dsp:cNvSpPr/>
      </dsp:nvSpPr>
      <dsp:spPr>
        <a:xfrm>
          <a:off x="529692" y="2209796"/>
          <a:ext cx="2243015" cy="11027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Standart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83525" y="2263629"/>
        <a:ext cx="2135349" cy="995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C5A4E-BF3E-432A-8134-16329B766008}" type="datetimeFigureOut">
              <a:rPr lang="tr-TR" smtClean="0"/>
              <a:t>3.05.2024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7DB7A-64EA-424F-BDC1-9A5E558CC1A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448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1F9E11E2-D39E-4D5F-BC8E-479190F497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8F803C66-2748-44BC-BAE5-411FFD3B6A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A5AEEA1D-E28E-44AB-BAC4-1D56D21D1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B7A479-01E2-465E-AB18-8ADCBA680D68}" type="slidenum">
              <a:rPr lang="tr-TR" altLang="tr-TR" smtClean="0">
                <a:latin typeface="Calibri" panose="020F0502020204030204" pitchFamily="34" charset="0"/>
              </a:rPr>
              <a:pPr/>
              <a:t>5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C8937EF-674E-4226-97A6-CFF2E1F5EF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56092FAB-ED4E-4B86-9B18-FB7713A56A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F5936BEB-BE04-48DF-9D30-82FA69860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36D1CA-D7FD-4127-8C70-44D894901C68}" type="slidenum">
              <a:rPr lang="tr-TR" altLang="tr-TR" smtClean="0">
                <a:latin typeface="Calibri" panose="020F0502020204030204" pitchFamily="34" charset="0"/>
              </a:rPr>
              <a:pPr/>
              <a:t>6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4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C8937EF-674E-4226-97A6-CFF2E1F5EF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56092FAB-ED4E-4B86-9B18-FB7713A56A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F5936BEB-BE04-48DF-9D30-82FA69860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136D1CA-D7FD-4127-8C70-44D894901C68}" type="slidenum">
              <a:rPr lang="tr-TR" altLang="tr-TR" smtClean="0">
                <a:latin typeface="Calibri" panose="020F0502020204030204" pitchFamily="34" charset="0"/>
              </a:rPr>
              <a:pPr/>
              <a:t>7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046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0FF74EBD-B3BB-4D39-A4C0-A3C0ECA2CF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00B20661-5EE0-4915-999E-F627C2DC84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4E6F01CF-AE9C-4DA4-A7CB-DEB636FD9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BD7C33-BD0F-4CB4-8C3A-C5B0115E14D1}" type="slidenum">
              <a:rPr lang="tr-TR" altLang="tr-TR" smtClean="0">
                <a:latin typeface="Calibri" panose="020F0502020204030204" pitchFamily="34" charset="0"/>
              </a:rPr>
              <a:pPr/>
              <a:t>8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97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0FF74EBD-B3BB-4D39-A4C0-A3C0ECA2CF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00B20661-5EE0-4915-999E-F627C2DC84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4E6F01CF-AE9C-4DA4-A7CB-DEB636FD9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BD7C33-BD0F-4CB4-8C3A-C5B0115E14D1}" type="slidenum">
              <a:rPr lang="tr-TR" altLang="tr-TR" smtClean="0">
                <a:latin typeface="Calibri" panose="020F0502020204030204" pitchFamily="34" charset="0"/>
              </a:rPr>
              <a:pPr/>
              <a:t>9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0FF74EBD-B3BB-4D39-A4C0-A3C0ECA2CF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00B20661-5EE0-4915-999E-F627C2DC84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4E6F01CF-AE9C-4DA4-A7CB-DEB636FD9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BD7C33-BD0F-4CB4-8C3A-C5B0115E14D1}" type="slidenum">
              <a:rPr lang="tr-TR" altLang="tr-TR" smtClean="0">
                <a:latin typeface="Calibri" panose="020F0502020204030204" pitchFamily="34" charset="0"/>
              </a:rPr>
              <a:pPr/>
              <a:t>10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67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>
            <a:extLst>
              <a:ext uri="{FF2B5EF4-FFF2-40B4-BE49-F238E27FC236}">
                <a16:creationId xmlns:a16="http://schemas.microsoft.com/office/drawing/2014/main" id="{0FF74EBD-B3BB-4D39-A4C0-A3C0ECA2CF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>
            <a:extLst>
              <a:ext uri="{FF2B5EF4-FFF2-40B4-BE49-F238E27FC236}">
                <a16:creationId xmlns:a16="http://schemas.microsoft.com/office/drawing/2014/main" id="{00B20661-5EE0-4915-999E-F627C2DC84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121860" name="Slide Number Placeholder 3">
            <a:extLst>
              <a:ext uri="{FF2B5EF4-FFF2-40B4-BE49-F238E27FC236}">
                <a16:creationId xmlns:a16="http://schemas.microsoft.com/office/drawing/2014/main" id="{4E6F01CF-AE9C-4DA4-A7CB-DEB636FD9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BD7C33-BD0F-4CB4-8C3A-C5B0115E14D1}" type="slidenum">
              <a:rPr lang="tr-TR" altLang="tr-TR" smtClean="0">
                <a:latin typeface="Calibri" panose="020F0502020204030204" pitchFamily="34" charset="0"/>
              </a:rPr>
              <a:pPr/>
              <a:t>11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56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A0553-CEF0-0D7E-139F-4593D081CE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C9055-1B43-8673-23BB-93FEC089F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629C6-6D03-8BC2-22F9-DBAEEE49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93E8C-021B-C7E1-50C9-314A6DAB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C26CA-D63F-BC49-58D5-19B3D519F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10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F27C-1799-65ED-4E7D-4B70140E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119E8-A62E-A92F-DA46-D1527A7AE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92D57-92C0-947C-4996-FD3B8C57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16A2B-0B72-7209-43B8-2DB501EDB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0BFE9-CA67-E488-BD2E-F2A76907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08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873AC-60D8-F654-A2D9-352408A7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D59D1-A485-1460-9BA6-8368D4E32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A8CF7-CC8F-59F2-AD15-E4E4A00EC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55418-14EB-73BB-B025-30451D7C4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CB9ED-DC23-50F7-8B97-D8B401BEE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53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DA5D9-A676-5DB9-F5B8-7A4282559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5A5F9-A76E-EF42-56BB-8F9C3C2CF1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B9ED7-B3D7-F984-E25A-BBA4FC72F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EE8CB-82B1-2704-F1DC-2A0CBEFF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4C569-C884-C1BD-41C4-DCD07A742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2A01A-19C8-28CD-2E2D-3D65DD20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34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6666A-08F4-214B-3B07-4469BC52E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B378D-57C6-79D3-CD04-9EC12CA6F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1F8BD-2291-64A3-99E9-337A1A3D9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0E9881-7403-41E2-CAD7-53B073D3E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DB221-DB7B-C96F-6FE9-E3FA7DFD46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FF776-BEF9-6813-4A9C-44BA239B1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8605B4-1AA1-8083-EBB7-3AA2A9D1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D73AC1-42C5-BCC4-A69F-8A642584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22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7B8B-1E1B-C6EB-B458-9DE471F2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E2820-9494-A992-4ACD-C341486D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FF53DC-BB87-40A9-70C9-3211B040E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E5A1C-2DAD-3A22-E33F-1938CE5C3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37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171149-96B6-72FF-0DCD-B8862C0A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902C64-CEF5-5571-7A29-59589A0AB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0C818-F3D4-EC17-3AA1-C260263B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89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3C1CF-B6F5-3921-2F93-80FC4C1AA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69AAC-245D-4F42-84C7-3D19BBA0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F5CED-8D50-6291-A7DA-49A1D7F22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6129C-9658-94F3-23AA-B4667FC6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89D43-D15B-3021-ADD5-D9493D5A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73476-34AD-9073-E6FF-DFB5159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97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8BDB4-43A2-D809-6A8F-648CFA1A6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3C5B9-E9CE-F9DC-F3EB-293DE8FBD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9C977-B2E9-4254-5D43-47C5B0D71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472CC-B6D2-2094-F8DD-48D9CD21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487833-1D03-FF39-2F74-619B8614A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2CFE5-A54A-768C-E35E-0E91294D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14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8859A-F6EE-6907-5490-2B51D182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0B7842-07C9-84F3-A99D-79FD09CA9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03860-965E-A1A6-90BB-7DA194578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89669-B238-415F-2B67-6C5993D24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450D6-2C33-58E8-DEA8-A0BE5548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48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80F1BD-7D41-9E1D-3F4F-7403886BB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2B883-295F-5A41-92DC-FD7F32CCE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7235F-A1F8-2ABC-8A9C-A7BE1E9E3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314D9-C08A-B653-8A5D-CAA8CB4D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85AE6-2046-5ED0-2701-5EFE608C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50AB3DA-C997-4C17-84A6-6E91518D562B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722D416-FF70-421E-B710-41913E46F44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90275C-A215-5872-AA1D-FCCE291D7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0E16A-08FE-F377-9A6B-260D424EB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10332-99AF-5DD0-C45E-E3A410919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666CE-5E16-43E7-BD11-7618C24073E8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C7DF6-29C3-11F6-E9E5-CD7A66D45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45187-CA89-056D-314D-C326AAF89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849F8-B70D-4A63-803A-19E78123F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7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5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3155A39-5C0B-41D5-8E04-203BE7F94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2751"/>
            <a:ext cx="7472569" cy="1443173"/>
          </a:xfrm>
        </p:spPr>
        <p:txBody>
          <a:bodyPr>
            <a:normAutofit/>
          </a:bodyPr>
          <a:lstStyle/>
          <a:p>
            <a:pPr algn="r"/>
            <a:r>
              <a:rPr lang="en-US" sz="2600" b="1" dirty="0" err="1">
                <a:solidFill>
                  <a:schemeClr val="tx1"/>
                </a:solidFill>
              </a:rPr>
              <a:t>Doç</a:t>
            </a:r>
            <a:r>
              <a:rPr lang="en-US" sz="2600" b="1" dirty="0">
                <a:solidFill>
                  <a:schemeClr val="tx1"/>
                </a:solidFill>
              </a:rPr>
              <a:t>. Dr. YÜCEL SAĞLAM </a:t>
            </a:r>
          </a:p>
          <a:p>
            <a:pPr algn="r"/>
            <a:r>
              <a:rPr lang="en-US" sz="2600" i="1" u="sng" dirty="0" err="1">
                <a:solidFill>
                  <a:schemeClr val="tx1"/>
                </a:solidFill>
              </a:rPr>
              <a:t>Medikal</a:t>
            </a:r>
            <a:r>
              <a:rPr lang="en-US" sz="2600" i="1" u="sng" dirty="0">
                <a:solidFill>
                  <a:schemeClr val="tx1"/>
                </a:solidFill>
              </a:rPr>
              <a:t> </a:t>
            </a:r>
            <a:r>
              <a:rPr lang="en-US" sz="2600" i="1" u="sng" dirty="0" err="1">
                <a:solidFill>
                  <a:schemeClr val="tx1"/>
                </a:solidFill>
              </a:rPr>
              <a:t>Fizik</a:t>
            </a:r>
            <a:r>
              <a:rPr lang="en-US" sz="2600" i="1" u="sng" dirty="0">
                <a:solidFill>
                  <a:schemeClr val="tx1"/>
                </a:solidFill>
              </a:rPr>
              <a:t> </a:t>
            </a:r>
            <a:r>
              <a:rPr lang="tr-TR" sz="2600" i="1" u="sng" dirty="0">
                <a:solidFill>
                  <a:schemeClr val="tx1"/>
                </a:solidFill>
              </a:rPr>
              <a:t>Şefi</a:t>
            </a:r>
            <a:endParaRPr lang="en-US" sz="2600" i="1" u="sng" dirty="0">
              <a:solidFill>
                <a:schemeClr val="tx1"/>
              </a:solidFill>
            </a:endParaRPr>
          </a:p>
          <a:p>
            <a:pPr algn="r"/>
            <a:r>
              <a:rPr lang="tr-TR" sz="2600" dirty="0">
                <a:solidFill>
                  <a:schemeClr val="tx1"/>
                </a:solidFill>
              </a:rPr>
              <a:t>VKV Koç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Sağlık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Kuruluşları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832059-C6AD-409A-A47D-786DF17B9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518" y="5183591"/>
            <a:ext cx="3157911" cy="989271"/>
          </a:xfrm>
          <a:prstGeom prst="rect">
            <a:avLst/>
          </a:prstGeom>
        </p:spPr>
      </p:pic>
      <p:grpSp>
        <p:nvGrpSpPr>
          <p:cNvPr id="7" name="Group 5">
            <a:extLst>
              <a:ext uri="{FF2B5EF4-FFF2-40B4-BE49-F238E27FC236}">
                <a16:creationId xmlns:a16="http://schemas.microsoft.com/office/drawing/2014/main" id="{FD427D0B-161F-4DFF-A8BB-18E04018B4BA}"/>
              </a:ext>
            </a:extLst>
          </p:cNvPr>
          <p:cNvGrpSpPr>
            <a:grpSpLocks/>
          </p:cNvGrpSpPr>
          <p:nvPr/>
        </p:nvGrpSpPr>
        <p:grpSpPr bwMode="auto">
          <a:xfrm>
            <a:off x="26344" y="990600"/>
            <a:ext cx="9116916" cy="2530335"/>
            <a:chOff x="4409016" y="504870"/>
            <a:chExt cx="3147189" cy="1888313"/>
          </a:xfrm>
          <a:solidFill>
            <a:schemeClr val="accent1"/>
          </a:solidFill>
        </p:grpSpPr>
        <p:sp>
          <p:nvSpPr>
            <p:cNvPr id="8" name="Rounded Rectangle 5">
              <a:extLst>
                <a:ext uri="{FF2B5EF4-FFF2-40B4-BE49-F238E27FC236}">
                  <a16:creationId xmlns:a16="http://schemas.microsoft.com/office/drawing/2014/main" id="{660341E5-8254-4729-9B9A-DB263D07FD4E}"/>
                </a:ext>
              </a:extLst>
            </p:cNvPr>
            <p:cNvSpPr/>
            <p:nvPr/>
          </p:nvSpPr>
          <p:spPr>
            <a:xfrm>
              <a:off x="4409016" y="504870"/>
              <a:ext cx="3147189" cy="188831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defTabSz="685800"/>
              <a:endParaRPr lang="tr-TR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4FC6765B-56C5-415E-981E-CF2F81A494FA}"/>
                </a:ext>
              </a:extLst>
            </p:cNvPr>
            <p:cNvSpPr/>
            <p:nvPr/>
          </p:nvSpPr>
          <p:spPr>
            <a:xfrm>
              <a:off x="4464940" y="560228"/>
              <a:ext cx="3035340" cy="17775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4298" tIns="94298" rIns="94298" bIns="94298" spcCol="1270" anchor="ctr"/>
            <a:lstStyle/>
            <a:p>
              <a:pPr defTabSz="685800">
                <a:lnSpc>
                  <a:spcPct val="150000"/>
                </a:lnSpc>
                <a:defRPr/>
              </a:pPr>
              <a:r>
                <a:rPr lang="tr-TR" sz="4400" b="1" dirty="0">
                  <a:solidFill>
                    <a:schemeClr val="tx1"/>
                  </a:solidFill>
                </a:rPr>
                <a:t>Modern RTT Eğitim İçeriği </a:t>
              </a:r>
            </a:p>
            <a:p>
              <a:pPr defTabSz="685800">
                <a:lnSpc>
                  <a:spcPct val="150000"/>
                </a:lnSpc>
                <a:defRPr/>
              </a:pPr>
              <a:r>
                <a:rPr lang="tr-TR" sz="4400" b="1" dirty="0">
                  <a:solidFill>
                    <a:schemeClr val="tx1"/>
                  </a:solidFill>
                </a:rPr>
                <a:t>Nasıl Olmalı &amp; Neleri İçermeli? </a:t>
              </a:r>
              <a:endParaRPr lang="en-US" sz="44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86EE5B1-D0C1-4CF8-BE70-D5EE46654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802" y="5259129"/>
            <a:ext cx="1278567" cy="69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1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C4834-DD51-236A-B539-74A27C2D4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9043" y="4876800"/>
            <a:ext cx="4127729" cy="243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000" b="1" i="1" u="sng" dirty="0"/>
              <a:t>Western Kuşağı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1BA27-C436-B761-A5CC-07C43F7D1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04800"/>
            <a:ext cx="4800600" cy="5934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8E4278-6525-0EA4-0A98-F057C395D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1" y="1122886"/>
            <a:ext cx="4146057" cy="1925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91EBD1-3617-0267-4FCB-8BF416E45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379" y="499737"/>
            <a:ext cx="2228850" cy="695325"/>
          </a:xfrm>
          <a:prstGeom prst="rect">
            <a:avLst/>
          </a:prstGeom>
        </p:spPr>
      </p:pic>
      <p:pic>
        <p:nvPicPr>
          <p:cNvPr id="27650" name="Picture 2">
            <a:extLst>
              <a:ext uri="{FF2B5EF4-FFF2-40B4-BE49-F238E27FC236}">
                <a16:creationId xmlns:a16="http://schemas.microsoft.com/office/drawing/2014/main" id="{2281D176-6C19-D476-7F34-2ADCC7619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404" y="3176262"/>
            <a:ext cx="3159155" cy="135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68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71118" y="3200402"/>
            <a:ext cx="7329882" cy="3581398"/>
          </a:xfrm>
          <a:solidFill>
            <a:schemeClr val="accent1">
              <a:alpha val="5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tr-TR" sz="3600" b="1" dirty="0"/>
              <a:t>    = Teknolojik Gelişmeler 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tr-TR" sz="3600" b="1" dirty="0"/>
              <a:t>       = Problemler &amp; İş Yükü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0F1505-EA2E-4F92-9D5A-9B502F6AF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18" y="76200"/>
            <a:ext cx="7558481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0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917F64-A2B2-43A0-8C56-AE81FCBE8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5653481"/>
            <a:ext cx="4191000" cy="11996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EAE2D-9FCB-4E2A-906A-80063453F740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  <a:buClr>
                <a:srgbClr val="93A299"/>
              </a:buClr>
              <a:buSzPct val="85000"/>
            </a:pPr>
            <a:r>
              <a:rPr lang="tr-TR" sz="3600" b="1" i="1" u="sng" dirty="0">
                <a:solidFill>
                  <a:srgbClr val="2929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</a:t>
            </a:r>
            <a:r>
              <a:rPr lang="tr-TR" sz="3600" b="1" dirty="0">
                <a:solidFill>
                  <a:srgbClr val="292934"/>
                </a:solidFill>
              </a:rPr>
              <a:t>    = Teknolojik Gelişmeler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3633A7-E97C-4D78-BC4E-F24C72126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1066800"/>
            <a:ext cx="875930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5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1CB0A2-C14D-47FB-B437-E2BBEEA603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042711"/>
              </p:ext>
            </p:extLst>
          </p:nvPr>
        </p:nvGraphicFramePr>
        <p:xfrm>
          <a:off x="-228600" y="1444625"/>
          <a:ext cx="9372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436" name="Picture 4" descr="http://radonc.ucla.edu/images/site/PETCT_DTI_Plan.jpg">
            <a:extLst>
              <a:ext uri="{FF2B5EF4-FFF2-40B4-BE49-F238E27FC236}">
                <a16:creationId xmlns:a16="http://schemas.microsoft.com/office/drawing/2014/main" id="{0E24D90B-4C55-46D3-8E92-FC2E555BF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278549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 descr="http://www.ehealthconnection.com/regions/mercy_st_ritas/images/truebeam.jpg">
            <a:extLst>
              <a:ext uri="{FF2B5EF4-FFF2-40B4-BE49-F238E27FC236}">
                <a16:creationId xmlns:a16="http://schemas.microsoft.com/office/drawing/2014/main" id="{50B0307D-6380-431F-908C-26E955881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1444625"/>
            <a:ext cx="2861692" cy="241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Slide Number Placeholder 1">
            <a:extLst>
              <a:ext uri="{FF2B5EF4-FFF2-40B4-BE49-F238E27FC236}">
                <a16:creationId xmlns:a16="http://schemas.microsoft.com/office/drawing/2014/main" id="{4809BF20-35B8-42A3-90F9-F0D02BD7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A52532-98BD-42BE-8197-96A49CD44823}" type="slidenum">
              <a:rPr lang="en-US" altLang="tr-TR" smtClean="0">
                <a:solidFill>
                  <a:srgbClr val="FFFFFF"/>
                </a:solidFill>
              </a:rPr>
              <a:pPr/>
              <a:t>5</a:t>
            </a:fld>
            <a:endParaRPr lang="en-US" altLang="tr-TR">
              <a:solidFill>
                <a:srgbClr val="FFFFFF"/>
              </a:solidFill>
            </a:endParaRPr>
          </a:p>
        </p:txBody>
      </p:sp>
      <p:grpSp>
        <p:nvGrpSpPr>
          <p:cNvPr id="18439" name="Group 5">
            <a:extLst>
              <a:ext uri="{FF2B5EF4-FFF2-40B4-BE49-F238E27FC236}">
                <a16:creationId xmlns:a16="http://schemas.microsoft.com/office/drawing/2014/main" id="{F3BE292B-14EB-4E38-9DEA-D9FFC1CD385A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331236"/>
            <a:ext cx="8991600" cy="1060122"/>
            <a:chOff x="5844201" y="978501"/>
            <a:chExt cx="3147189" cy="2501990"/>
          </a:xfrm>
          <a:solidFill>
            <a:schemeClr val="accent1">
              <a:hueOff val="0"/>
              <a:satOff val="0"/>
              <a:lumOff val="0"/>
            </a:schemeClr>
          </a:solidFill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1B4B42DD-4F56-46AA-B42C-7466A5BCEC3A}"/>
                </a:ext>
              </a:extLst>
            </p:cNvPr>
            <p:cNvSpPr/>
            <p:nvPr/>
          </p:nvSpPr>
          <p:spPr>
            <a:xfrm>
              <a:off x="5844201" y="978501"/>
              <a:ext cx="3147189" cy="250199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CED04BC7-4226-47ED-93EA-5F74B8456122}"/>
                </a:ext>
              </a:extLst>
            </p:cNvPr>
            <p:cNvSpPr/>
            <p:nvPr/>
          </p:nvSpPr>
          <p:spPr>
            <a:xfrm>
              <a:off x="5955300" y="1417828"/>
              <a:ext cx="3036090" cy="177591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5730" tIns="125730" rIns="125730" bIns="125730" spcCol="1270" anchor="ctr"/>
            <a:lstStyle/>
            <a:p>
              <a:pPr>
                <a:defRPr/>
              </a:pPr>
              <a:r>
                <a:rPr lang="tr-TR" sz="4000" b="1" i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RTT gözüyle </a:t>
              </a:r>
              <a:r>
                <a:rPr lang="tr-TR" sz="4000" b="1" dirty="0">
                  <a:solidFill>
                    <a:schemeClr val="tx1"/>
                  </a:solidFill>
                </a:rPr>
                <a:t>Teknolojik Gelişmeler </a:t>
              </a:r>
              <a:endParaRPr lang="en-US" sz="40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Slide Number Placeholder 2">
            <a:extLst>
              <a:ext uri="{FF2B5EF4-FFF2-40B4-BE49-F238E27FC236}">
                <a16:creationId xmlns:a16="http://schemas.microsoft.com/office/drawing/2014/main" id="{736DEB20-A9C1-4057-9BD5-49A57851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E1C8FF-6ED0-4F3E-A565-217FE81FA305}" type="slidenum">
              <a:rPr lang="en-US" altLang="tr-TR" smtClean="0">
                <a:solidFill>
                  <a:srgbClr val="FFFFFF"/>
                </a:solidFill>
              </a:rPr>
              <a:pPr/>
              <a:t>6</a:t>
            </a:fld>
            <a:endParaRPr lang="en-US" altLang="tr-TR">
              <a:solidFill>
                <a:srgbClr val="FFFFFF"/>
              </a:solidFill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883C9A34-F285-464C-9B1E-A35604BBF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278437"/>
              </p:ext>
            </p:extLst>
          </p:nvPr>
        </p:nvGraphicFramePr>
        <p:xfrm>
          <a:off x="132016" y="258455"/>
          <a:ext cx="8656272" cy="352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859A03D-713E-400E-B0E7-A0C8BC7428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0" y="3657600"/>
            <a:ext cx="3038052" cy="289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F13142-6E24-4A84-96A7-21D6E9384E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016" y="4038600"/>
            <a:ext cx="2001584" cy="2514599"/>
          </a:xfrm>
          <a:prstGeom prst="rect">
            <a:avLst/>
          </a:prstGeom>
        </p:spPr>
      </p:pic>
      <p:pic>
        <p:nvPicPr>
          <p:cNvPr id="1030" name="Picture 6" descr="Edge - Urologist in Syracuse, NY, BPH, ED, Prostate Cancer Treatment">
            <a:extLst>
              <a:ext uri="{FF2B5EF4-FFF2-40B4-BE49-F238E27FC236}">
                <a16:creationId xmlns:a16="http://schemas.microsoft.com/office/drawing/2014/main" id="{D6DEEEB1-F791-4027-A64F-472B8E6CA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31100"/>
            <a:ext cx="2619375" cy="279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9617F65-1DFA-49FD-A703-9098698AC78F}"/>
              </a:ext>
            </a:extLst>
          </p:cNvPr>
          <p:cNvSpPr/>
          <p:nvPr/>
        </p:nvSpPr>
        <p:spPr>
          <a:xfrm>
            <a:off x="0" y="304800"/>
            <a:ext cx="4177170" cy="5909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3600" b="1" dirty="0"/>
              <a:t>1.Tedavi Cihazları</a:t>
            </a:r>
          </a:p>
        </p:txBody>
      </p:sp>
    </p:spTree>
    <p:extLst>
      <p:ext uri="{BB962C8B-B14F-4D97-AF65-F5344CB8AC3E}">
        <p14:creationId xmlns:p14="http://schemas.microsoft.com/office/powerpoint/2010/main" val="271989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Slide Number Placeholder 2">
            <a:extLst>
              <a:ext uri="{FF2B5EF4-FFF2-40B4-BE49-F238E27FC236}">
                <a16:creationId xmlns:a16="http://schemas.microsoft.com/office/drawing/2014/main" id="{736DEB20-A9C1-4057-9BD5-49A57851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9E1C8FF-6ED0-4F3E-A565-217FE81FA305}" type="slidenum">
              <a:rPr lang="en-US" altLang="tr-TR" smtClean="0">
                <a:solidFill>
                  <a:srgbClr val="FFFFFF"/>
                </a:solidFill>
              </a:rPr>
              <a:pPr/>
              <a:t>7</a:t>
            </a:fld>
            <a:endParaRPr lang="en-US" altLang="tr-TR">
              <a:solidFill>
                <a:srgbClr val="FFFFFF"/>
              </a:solidFill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883C9A34-F285-464C-9B1E-A35604BBFE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4744737"/>
              </p:ext>
            </p:extLst>
          </p:nvPr>
        </p:nvGraphicFramePr>
        <p:xfrm>
          <a:off x="282449" y="647791"/>
          <a:ext cx="8656272" cy="3205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97BCAAC-EFC3-4262-8FCE-D7FE9F95A4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3733137"/>
            <a:ext cx="8794439" cy="25975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0FD2CD-9E66-424F-A993-EDC5D9A70235}"/>
              </a:ext>
            </a:extLst>
          </p:cNvPr>
          <p:cNvSpPr/>
          <p:nvPr/>
        </p:nvSpPr>
        <p:spPr>
          <a:xfrm>
            <a:off x="-53701" y="279485"/>
            <a:ext cx="6973705" cy="50783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tr-TR" sz="3000" b="1" dirty="0"/>
              <a:t>2.Tedavi Planlamaları &amp; Uygulamaları</a:t>
            </a:r>
          </a:p>
        </p:txBody>
      </p:sp>
    </p:spTree>
    <p:extLst>
      <p:ext uri="{BB962C8B-B14F-4D97-AF65-F5344CB8AC3E}">
        <p14:creationId xmlns:p14="http://schemas.microsoft.com/office/powerpoint/2010/main" val="112115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1">
            <a:extLst>
              <a:ext uri="{FF2B5EF4-FFF2-40B4-BE49-F238E27FC236}">
                <a16:creationId xmlns:a16="http://schemas.microsoft.com/office/drawing/2014/main" id="{CD34E241-245F-40EC-8732-A63836B2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B5FA87-04C3-403A-97AD-F9AF973C0F0F}" type="slidenum">
              <a:rPr lang="en-US" altLang="tr-TR" smtClean="0">
                <a:solidFill>
                  <a:srgbClr val="FFFFFF"/>
                </a:solidFill>
              </a:rPr>
              <a:pPr/>
              <a:t>8</a:t>
            </a:fld>
            <a:endParaRPr lang="en-US" altLang="tr-TR">
              <a:solidFill>
                <a:srgbClr val="FFFFFF"/>
              </a:solidFill>
            </a:endParaRPr>
          </a:p>
        </p:txBody>
      </p:sp>
      <p:grpSp>
        <p:nvGrpSpPr>
          <p:cNvPr id="120836" name="Group 13">
            <a:extLst>
              <a:ext uri="{FF2B5EF4-FFF2-40B4-BE49-F238E27FC236}">
                <a16:creationId xmlns:a16="http://schemas.microsoft.com/office/drawing/2014/main" id="{53CD5D01-3595-49E9-B19C-B28A521C0714}"/>
              </a:ext>
            </a:extLst>
          </p:cNvPr>
          <p:cNvGrpSpPr>
            <a:grpSpLocks/>
          </p:cNvGrpSpPr>
          <p:nvPr/>
        </p:nvGrpSpPr>
        <p:grpSpPr bwMode="auto">
          <a:xfrm>
            <a:off x="391319" y="529432"/>
            <a:ext cx="8295481" cy="992187"/>
            <a:chOff x="-2079589" y="182506"/>
            <a:chExt cx="6433080" cy="992292"/>
          </a:xfrm>
        </p:grpSpPr>
        <p:sp>
          <p:nvSpPr>
            <p:cNvPr id="19" name="Round Same Side Corner Rectangle 18">
              <a:extLst>
                <a:ext uri="{FF2B5EF4-FFF2-40B4-BE49-F238E27FC236}">
                  <a16:creationId xmlns:a16="http://schemas.microsoft.com/office/drawing/2014/main" id="{7648AB5C-2B94-42BE-98CC-772E6DA0A360}"/>
                </a:ext>
              </a:extLst>
            </p:cNvPr>
            <p:cNvSpPr/>
            <p:nvPr/>
          </p:nvSpPr>
          <p:spPr>
            <a:xfrm rot="5400000">
              <a:off x="547553" y="-2444636"/>
              <a:ext cx="992292" cy="6246576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22" name="Round Same Side Corner Rectangle 6">
              <a:extLst>
                <a:ext uri="{FF2B5EF4-FFF2-40B4-BE49-F238E27FC236}">
                  <a16:creationId xmlns:a16="http://schemas.microsoft.com/office/drawing/2014/main" id="{C497D24A-B089-4A34-8768-F94EEB1D764C}"/>
                </a:ext>
              </a:extLst>
            </p:cNvPr>
            <p:cNvSpPr/>
            <p:nvPr/>
          </p:nvSpPr>
          <p:spPr>
            <a:xfrm>
              <a:off x="-1843237" y="182506"/>
              <a:ext cx="6196728" cy="893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7584" tIns="20320" rIns="20320" bIns="20320" spcCol="1270" anchor="ctr"/>
            <a:lstStyle/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tr-TR" sz="4000" b="1" dirty="0">
                  <a:latin typeface="+mj-lt"/>
                </a:rPr>
                <a:t>Dünyada RTT mevcut durum ?</a:t>
              </a:r>
              <a:endParaRPr lang="tr-TR" sz="4000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2D447-9439-4198-9C5D-B681F100C6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0606192"/>
              </p:ext>
            </p:extLst>
          </p:nvPr>
        </p:nvGraphicFramePr>
        <p:xfrm>
          <a:off x="800099" y="1477279"/>
          <a:ext cx="7832817" cy="3688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81219DF-5E0A-4A03-87BD-35ACC32A692D}"/>
              </a:ext>
            </a:extLst>
          </p:cNvPr>
          <p:cNvSpPr/>
          <p:nvPr/>
        </p:nvSpPr>
        <p:spPr>
          <a:xfrm>
            <a:off x="304800" y="1605155"/>
            <a:ext cx="3201018" cy="342404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Radyoterapi içeriği % 60 ile %95 arasında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79159E-6732-41A8-B4DE-5117272EC200}"/>
              </a:ext>
            </a:extLst>
          </p:cNvPr>
          <p:cNvSpPr/>
          <p:nvPr/>
        </p:nvSpPr>
        <p:spPr>
          <a:xfrm>
            <a:off x="3610003" y="1605155"/>
            <a:ext cx="5105400" cy="342404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sz="2000" b="1" dirty="0">
              <a:solidFill>
                <a:schemeClr val="tx1"/>
              </a:solidFill>
            </a:endParaRPr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Radyoterapi içeriği % 30 ile %60 arasında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B69E3-20A9-4550-8E79-460C8CF4FC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5112736"/>
            <a:ext cx="7062787" cy="15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1">
            <a:extLst>
              <a:ext uri="{FF2B5EF4-FFF2-40B4-BE49-F238E27FC236}">
                <a16:creationId xmlns:a16="http://schemas.microsoft.com/office/drawing/2014/main" id="{CD34E241-245F-40EC-8732-A63836B2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B5FA87-04C3-403A-97AD-F9AF973C0F0F}" type="slidenum">
              <a:rPr lang="en-US" altLang="tr-TR" smtClean="0">
                <a:solidFill>
                  <a:srgbClr val="FFFFFF"/>
                </a:solidFill>
              </a:rPr>
              <a:pPr/>
              <a:t>9</a:t>
            </a:fld>
            <a:endParaRPr lang="en-US" altLang="tr-TR">
              <a:solidFill>
                <a:srgbClr val="FFFFFF"/>
              </a:solidFill>
            </a:endParaRPr>
          </a:p>
        </p:txBody>
      </p:sp>
      <p:grpSp>
        <p:nvGrpSpPr>
          <p:cNvPr id="120836" name="Group 13">
            <a:extLst>
              <a:ext uri="{FF2B5EF4-FFF2-40B4-BE49-F238E27FC236}">
                <a16:creationId xmlns:a16="http://schemas.microsoft.com/office/drawing/2014/main" id="{53CD5D01-3595-49E9-B19C-B28A521C0714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400483"/>
            <a:ext cx="8878903" cy="1028337"/>
            <a:chOff x="-2079589" y="146352"/>
            <a:chExt cx="6246576" cy="1028446"/>
          </a:xfrm>
        </p:grpSpPr>
        <p:sp>
          <p:nvSpPr>
            <p:cNvPr id="19" name="Round Same Side Corner Rectangle 18">
              <a:extLst>
                <a:ext uri="{FF2B5EF4-FFF2-40B4-BE49-F238E27FC236}">
                  <a16:creationId xmlns:a16="http://schemas.microsoft.com/office/drawing/2014/main" id="{7648AB5C-2B94-42BE-98CC-772E6DA0A360}"/>
                </a:ext>
              </a:extLst>
            </p:cNvPr>
            <p:cNvSpPr/>
            <p:nvPr/>
          </p:nvSpPr>
          <p:spPr>
            <a:xfrm rot="5400000">
              <a:off x="547553" y="-2444636"/>
              <a:ext cx="992292" cy="6246576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22" name="Round Same Side Corner Rectangle 6">
              <a:extLst>
                <a:ext uri="{FF2B5EF4-FFF2-40B4-BE49-F238E27FC236}">
                  <a16:creationId xmlns:a16="http://schemas.microsoft.com/office/drawing/2014/main" id="{C497D24A-B089-4A34-8768-F94EEB1D764C}"/>
                </a:ext>
              </a:extLst>
            </p:cNvPr>
            <p:cNvSpPr/>
            <p:nvPr/>
          </p:nvSpPr>
          <p:spPr>
            <a:xfrm>
              <a:off x="-2042753" y="146352"/>
              <a:ext cx="6196728" cy="893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7584" tIns="20320" rIns="20320" bIns="20320" spcCol="1270" anchor="ctr"/>
            <a:lstStyle/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tr-TR" sz="4000" b="1" dirty="0">
                  <a:latin typeface="+mj-lt"/>
                </a:rPr>
                <a:t>MD Anderson RTT mevcut durum ?</a:t>
              </a:r>
              <a:endParaRPr lang="tr-TR" sz="4000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2D447-9439-4198-9C5D-B681F100C6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434235"/>
              </p:ext>
            </p:extLst>
          </p:nvPr>
        </p:nvGraphicFramePr>
        <p:xfrm>
          <a:off x="457200" y="1584626"/>
          <a:ext cx="2400301" cy="3688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81219DF-5E0A-4A03-87BD-35ACC32A692D}"/>
              </a:ext>
            </a:extLst>
          </p:cNvPr>
          <p:cNvSpPr/>
          <p:nvPr/>
        </p:nvSpPr>
        <p:spPr>
          <a:xfrm>
            <a:off x="76200" y="1552671"/>
            <a:ext cx="3124200" cy="342404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Radyoterapi içeriği </a:t>
            </a:r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% 90-95 arasında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27800E-12FC-4672-8D19-8E23543FCB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800" y="1552671"/>
            <a:ext cx="5583808" cy="500052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E23EA1-CDFC-4AEA-B019-072428F13221}"/>
              </a:ext>
            </a:extLst>
          </p:cNvPr>
          <p:cNvSpPr/>
          <p:nvPr/>
        </p:nvSpPr>
        <p:spPr>
          <a:xfrm>
            <a:off x="3346508" y="6019800"/>
            <a:ext cx="2216092" cy="528506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311FBE-BFC2-443D-AED6-AF9DB80BAEE4}"/>
              </a:ext>
            </a:extLst>
          </p:cNvPr>
          <p:cNvSpPr/>
          <p:nvPr/>
        </p:nvSpPr>
        <p:spPr>
          <a:xfrm>
            <a:off x="6096000" y="4648200"/>
            <a:ext cx="2514600" cy="1143000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148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1">
            <a:extLst>
              <a:ext uri="{FF2B5EF4-FFF2-40B4-BE49-F238E27FC236}">
                <a16:creationId xmlns:a16="http://schemas.microsoft.com/office/drawing/2014/main" id="{CD34E241-245F-40EC-8732-A63836B2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B5FA87-04C3-403A-97AD-F9AF973C0F0F}" type="slidenum">
              <a:rPr lang="en-US" altLang="tr-TR" smtClean="0">
                <a:solidFill>
                  <a:srgbClr val="FFFFFF"/>
                </a:solidFill>
              </a:rPr>
              <a:pPr/>
              <a:t>10</a:t>
            </a:fld>
            <a:endParaRPr lang="en-US" altLang="tr-TR">
              <a:solidFill>
                <a:srgbClr val="FFFFFF"/>
              </a:solidFill>
            </a:endParaRPr>
          </a:p>
        </p:txBody>
      </p:sp>
      <p:grpSp>
        <p:nvGrpSpPr>
          <p:cNvPr id="120836" name="Group 13">
            <a:extLst>
              <a:ext uri="{FF2B5EF4-FFF2-40B4-BE49-F238E27FC236}">
                <a16:creationId xmlns:a16="http://schemas.microsoft.com/office/drawing/2014/main" id="{53CD5D01-3595-49E9-B19C-B28A521C0714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400483"/>
            <a:ext cx="8878903" cy="1028337"/>
            <a:chOff x="-2079589" y="146352"/>
            <a:chExt cx="6246576" cy="1028446"/>
          </a:xfrm>
        </p:grpSpPr>
        <p:sp>
          <p:nvSpPr>
            <p:cNvPr id="19" name="Round Same Side Corner Rectangle 18">
              <a:extLst>
                <a:ext uri="{FF2B5EF4-FFF2-40B4-BE49-F238E27FC236}">
                  <a16:creationId xmlns:a16="http://schemas.microsoft.com/office/drawing/2014/main" id="{7648AB5C-2B94-42BE-98CC-772E6DA0A360}"/>
                </a:ext>
              </a:extLst>
            </p:cNvPr>
            <p:cNvSpPr/>
            <p:nvPr/>
          </p:nvSpPr>
          <p:spPr>
            <a:xfrm rot="5400000">
              <a:off x="547553" y="-2444636"/>
              <a:ext cx="992292" cy="6246576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22" name="Round Same Side Corner Rectangle 6">
              <a:extLst>
                <a:ext uri="{FF2B5EF4-FFF2-40B4-BE49-F238E27FC236}">
                  <a16:creationId xmlns:a16="http://schemas.microsoft.com/office/drawing/2014/main" id="{C497D24A-B089-4A34-8768-F94EEB1D764C}"/>
                </a:ext>
              </a:extLst>
            </p:cNvPr>
            <p:cNvSpPr/>
            <p:nvPr/>
          </p:nvSpPr>
          <p:spPr>
            <a:xfrm>
              <a:off x="-2042753" y="146352"/>
              <a:ext cx="6196728" cy="893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7584" tIns="20320" rIns="20320" bIns="20320" spcCol="1270" anchor="ctr"/>
            <a:lstStyle/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tr-TR" sz="4000" b="1" dirty="0">
                  <a:latin typeface="+mj-lt"/>
                </a:rPr>
                <a:t>MD Anderson RTT mevcut durum ?</a:t>
              </a:r>
              <a:endParaRPr lang="tr-TR" sz="4000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E2D447-9439-4198-9C5D-B681F100C6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562728"/>
              </p:ext>
            </p:extLst>
          </p:nvPr>
        </p:nvGraphicFramePr>
        <p:xfrm>
          <a:off x="251952" y="1752600"/>
          <a:ext cx="1752600" cy="275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81219DF-5E0A-4A03-87BD-35ACC32A692D}"/>
              </a:ext>
            </a:extLst>
          </p:cNvPr>
          <p:cNvSpPr/>
          <p:nvPr/>
        </p:nvSpPr>
        <p:spPr>
          <a:xfrm>
            <a:off x="76200" y="1716977"/>
            <a:ext cx="2133600" cy="342404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endParaRPr lang="tr-TR" dirty="0"/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Radyoterapi içeriği </a:t>
            </a:r>
          </a:p>
          <a:p>
            <a:pPr algn="ctr"/>
            <a:r>
              <a:rPr lang="tr-TR" sz="2000" b="1" dirty="0">
                <a:solidFill>
                  <a:schemeClr val="tx1"/>
                </a:solidFill>
              </a:rPr>
              <a:t>% 90-95 arasında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177F580-3C33-4242-B77D-119AA4964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1139" y="1716977"/>
            <a:ext cx="3201628" cy="4836223"/>
          </a:xfrm>
          <a:ln w="38100"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tr-TR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Sömestir ~ 3 yıl</a:t>
            </a:r>
          </a:p>
          <a:p>
            <a:pPr>
              <a:lnSpc>
                <a:spcPct val="160000"/>
              </a:lnSpc>
            </a:pPr>
            <a:r>
              <a:rPr lang="tr-TR" dirty="0"/>
              <a:t>Güz</a:t>
            </a:r>
          </a:p>
          <a:p>
            <a:pPr>
              <a:lnSpc>
                <a:spcPct val="160000"/>
              </a:lnSpc>
            </a:pPr>
            <a:r>
              <a:rPr lang="tr-TR" dirty="0"/>
              <a:t>Bahar </a:t>
            </a:r>
          </a:p>
          <a:p>
            <a:pPr>
              <a:lnSpc>
                <a:spcPct val="160000"/>
              </a:lnSpc>
            </a:pPr>
            <a:r>
              <a:rPr lang="tr-TR" dirty="0"/>
              <a:t>Yaz</a:t>
            </a:r>
          </a:p>
          <a:p>
            <a:pPr lvl="1">
              <a:lnSpc>
                <a:spcPct val="160000"/>
              </a:lnSpc>
            </a:pPr>
            <a:r>
              <a:rPr lang="tr-TR" dirty="0"/>
              <a:t>Gelişmiş dersler</a:t>
            </a:r>
          </a:p>
          <a:p>
            <a:pPr lvl="1">
              <a:lnSpc>
                <a:spcPct val="160000"/>
              </a:lnSpc>
            </a:pPr>
            <a:r>
              <a:rPr lang="tr-TR" dirty="0"/>
              <a:t>Uygulama </a:t>
            </a:r>
          </a:p>
          <a:p>
            <a:pPr lvl="1">
              <a:lnSpc>
                <a:spcPct val="160000"/>
              </a:lnSpc>
            </a:pPr>
            <a:r>
              <a:rPr lang="tr-TR" dirty="0"/>
              <a:t>Sanal Uygulama</a:t>
            </a:r>
          </a:p>
          <a:p>
            <a:pPr>
              <a:lnSpc>
                <a:spcPct val="160000"/>
              </a:lnSpc>
            </a:pPr>
            <a:r>
              <a:rPr lang="tr-TR" dirty="0"/>
              <a:t>Farklı eğitim içerikleri </a:t>
            </a:r>
          </a:p>
          <a:p>
            <a:pPr lvl="1">
              <a:lnSpc>
                <a:spcPct val="160000"/>
              </a:lnSpc>
            </a:pPr>
            <a:endParaRPr lang="tr-TR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60000"/>
              </a:lnSpc>
            </a:pPr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E0F52B-D932-4311-A8A1-DC23AC3CA8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0420" y="1752600"/>
            <a:ext cx="337738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2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Number Placeholder 1">
            <a:extLst>
              <a:ext uri="{FF2B5EF4-FFF2-40B4-BE49-F238E27FC236}">
                <a16:creationId xmlns:a16="http://schemas.microsoft.com/office/drawing/2014/main" id="{CD34E241-245F-40EC-8732-A63836B2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B5FA87-04C3-403A-97AD-F9AF973C0F0F}" type="slidenum">
              <a:rPr lang="en-US" altLang="tr-TR" smtClean="0">
                <a:solidFill>
                  <a:srgbClr val="FFFFFF"/>
                </a:solidFill>
              </a:rPr>
              <a:pPr/>
              <a:t>11</a:t>
            </a:fld>
            <a:endParaRPr lang="en-US" altLang="tr-TR">
              <a:solidFill>
                <a:srgbClr val="FFFFFF"/>
              </a:solidFill>
            </a:endParaRPr>
          </a:p>
        </p:txBody>
      </p:sp>
      <p:grpSp>
        <p:nvGrpSpPr>
          <p:cNvPr id="120836" name="Group 13">
            <a:extLst>
              <a:ext uri="{FF2B5EF4-FFF2-40B4-BE49-F238E27FC236}">
                <a16:creationId xmlns:a16="http://schemas.microsoft.com/office/drawing/2014/main" id="{53CD5D01-3595-49E9-B19C-B28A521C0714}"/>
              </a:ext>
            </a:extLst>
          </p:cNvPr>
          <p:cNvGrpSpPr>
            <a:grpSpLocks/>
          </p:cNvGrpSpPr>
          <p:nvPr/>
        </p:nvGrpSpPr>
        <p:grpSpPr bwMode="auto">
          <a:xfrm>
            <a:off x="391318" y="529432"/>
            <a:ext cx="8905081" cy="992187"/>
            <a:chOff x="-2079589" y="182506"/>
            <a:chExt cx="6610357" cy="992292"/>
          </a:xfrm>
        </p:grpSpPr>
        <p:sp>
          <p:nvSpPr>
            <p:cNvPr id="19" name="Round Same Side Corner Rectangle 18">
              <a:extLst>
                <a:ext uri="{FF2B5EF4-FFF2-40B4-BE49-F238E27FC236}">
                  <a16:creationId xmlns:a16="http://schemas.microsoft.com/office/drawing/2014/main" id="{7648AB5C-2B94-42BE-98CC-772E6DA0A360}"/>
                </a:ext>
              </a:extLst>
            </p:cNvPr>
            <p:cNvSpPr/>
            <p:nvPr/>
          </p:nvSpPr>
          <p:spPr>
            <a:xfrm rot="5400000">
              <a:off x="547553" y="-2444636"/>
              <a:ext cx="992292" cy="6246576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22" name="Round Same Side Corner Rectangle 6">
              <a:extLst>
                <a:ext uri="{FF2B5EF4-FFF2-40B4-BE49-F238E27FC236}">
                  <a16:creationId xmlns:a16="http://schemas.microsoft.com/office/drawing/2014/main" id="{C497D24A-B089-4A34-8768-F94EEB1D764C}"/>
                </a:ext>
              </a:extLst>
            </p:cNvPr>
            <p:cNvSpPr/>
            <p:nvPr/>
          </p:nvSpPr>
          <p:spPr>
            <a:xfrm>
              <a:off x="-1843237" y="182506"/>
              <a:ext cx="6374005" cy="893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7584" tIns="20320" rIns="20320" bIns="20320" spcCol="1270" anchor="ctr"/>
            <a:lstStyle/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tr-TR" sz="4000" b="1" dirty="0"/>
                <a:t>Türkiyede RTT mevcut durum ?</a:t>
              </a:r>
              <a:endParaRPr lang="tr-TR" sz="4000" dirty="0">
                <a:solidFill>
                  <a:schemeClr val="tx2"/>
                </a:solidFill>
              </a:endParaRPr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38E782-7D36-490C-B7DA-958676E12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3020" y="1828800"/>
            <a:ext cx="4902380" cy="4267200"/>
          </a:xfrm>
          <a:ln w="38100"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2500"/>
          </a:bodyPr>
          <a:lstStyle/>
          <a:p>
            <a:pPr>
              <a:lnSpc>
                <a:spcPct val="160000"/>
              </a:lnSpc>
            </a:pPr>
            <a:r>
              <a:rPr lang="tr-TR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Birinci Yıl;</a:t>
            </a:r>
          </a:p>
          <a:p>
            <a:pPr lvl="1">
              <a:lnSpc>
                <a:spcPct val="160000"/>
              </a:lnSpc>
            </a:pPr>
            <a:r>
              <a:rPr lang="tr-TR" sz="2100" b="1" dirty="0"/>
              <a:t>Genel YÖK dersleri</a:t>
            </a:r>
          </a:p>
          <a:p>
            <a:pPr lvl="1">
              <a:lnSpc>
                <a:spcPct val="160000"/>
              </a:lnSpc>
            </a:pPr>
            <a:r>
              <a:rPr lang="tr-TR" sz="2100" b="1" dirty="0"/>
              <a:t>Radyoterapi &amp; Onkoloji &amp; Uygulama </a:t>
            </a:r>
          </a:p>
          <a:p>
            <a:pPr lvl="1">
              <a:lnSpc>
                <a:spcPct val="160000"/>
              </a:lnSpc>
            </a:pPr>
            <a:r>
              <a:rPr lang="tr-TR" sz="2100" b="1" dirty="0"/>
              <a:t>Seçmeli</a:t>
            </a:r>
          </a:p>
          <a:p>
            <a:pPr>
              <a:lnSpc>
                <a:spcPct val="160000"/>
              </a:lnSpc>
            </a:pPr>
            <a:r>
              <a:rPr lang="tr-TR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İkinci Yıl;</a:t>
            </a:r>
          </a:p>
          <a:p>
            <a:pPr lvl="1">
              <a:lnSpc>
                <a:spcPct val="160000"/>
              </a:lnSpc>
            </a:pPr>
            <a:r>
              <a:rPr lang="tr-TR" sz="2100" b="1" dirty="0"/>
              <a:t>Staj uygulama</a:t>
            </a:r>
          </a:p>
          <a:p>
            <a:pPr lvl="1">
              <a:lnSpc>
                <a:spcPct val="160000"/>
              </a:lnSpc>
            </a:pPr>
            <a:r>
              <a:rPr lang="tr-TR" sz="2100" b="1" dirty="0"/>
              <a:t>Seçmeli</a:t>
            </a:r>
          </a:p>
          <a:p>
            <a:pPr lvl="1"/>
            <a:endParaRPr lang="tr-T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0D7A7E-DB4E-4C26-9A95-638CD6D36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53110"/>
            <a:ext cx="3590925" cy="44190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458C4F-1B9D-418F-BE74-94BC2D1D4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6172199"/>
            <a:ext cx="3686177" cy="5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57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31FB15-EBC4-4BF6-8661-07FCFF7F6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7" y="1384917"/>
            <a:ext cx="7543800" cy="49235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7E8196-F705-4175-86EA-351D918646B1}"/>
              </a:ext>
            </a:extLst>
          </p:cNvPr>
          <p:cNvSpPr/>
          <p:nvPr/>
        </p:nvSpPr>
        <p:spPr>
          <a:xfrm>
            <a:off x="3429000" y="1286492"/>
            <a:ext cx="5705382" cy="2752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tr-TR" sz="3600" b="1" dirty="0"/>
              <a:t>	</a:t>
            </a:r>
            <a:r>
              <a:rPr lang="tr-TR" sz="3600" b="1" dirty="0">
                <a:solidFill>
                  <a:schemeClr val="tx1"/>
                </a:solidFill>
              </a:rPr>
              <a:t>1- Görüntüleme </a:t>
            </a:r>
          </a:p>
          <a:p>
            <a:pPr algn="just">
              <a:lnSpc>
                <a:spcPct val="200000"/>
              </a:lnSpc>
            </a:pPr>
            <a:r>
              <a:rPr lang="tr-TR" sz="3600" b="1" dirty="0">
                <a:solidFill>
                  <a:schemeClr val="tx1"/>
                </a:solidFill>
              </a:rPr>
              <a:t>	2-Uygulama Ağırlıklı</a:t>
            </a:r>
            <a:endParaRPr lang="en-US" sz="3600" b="1" dirty="0">
              <a:solidFill>
                <a:schemeClr val="tx1"/>
              </a:solidFill>
            </a:endParaRPr>
          </a:p>
        </p:txBody>
      </p:sp>
      <p:grpSp>
        <p:nvGrpSpPr>
          <p:cNvPr id="8" name="Group 13">
            <a:extLst>
              <a:ext uri="{FF2B5EF4-FFF2-40B4-BE49-F238E27FC236}">
                <a16:creationId xmlns:a16="http://schemas.microsoft.com/office/drawing/2014/main" id="{EBA57A20-CCCA-4D40-B2F4-BE6CA955EAEC}"/>
              </a:ext>
            </a:extLst>
          </p:cNvPr>
          <p:cNvGrpSpPr>
            <a:grpSpLocks/>
          </p:cNvGrpSpPr>
          <p:nvPr/>
        </p:nvGrpSpPr>
        <p:grpSpPr bwMode="auto">
          <a:xfrm>
            <a:off x="119459" y="181885"/>
            <a:ext cx="8905081" cy="992187"/>
            <a:chOff x="-2079589" y="182506"/>
            <a:chExt cx="6610357" cy="992292"/>
          </a:xfrm>
        </p:grpSpPr>
        <p:sp>
          <p:nvSpPr>
            <p:cNvPr id="9" name="Round Same Side Corner Rectangle 18">
              <a:extLst>
                <a:ext uri="{FF2B5EF4-FFF2-40B4-BE49-F238E27FC236}">
                  <a16:creationId xmlns:a16="http://schemas.microsoft.com/office/drawing/2014/main" id="{DF5A8C31-C9C0-452A-AA8D-D5D705E6FF9E}"/>
                </a:ext>
              </a:extLst>
            </p:cNvPr>
            <p:cNvSpPr/>
            <p:nvPr/>
          </p:nvSpPr>
          <p:spPr>
            <a:xfrm rot="5400000">
              <a:off x="547553" y="-2444636"/>
              <a:ext cx="992292" cy="6246576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10" name="Round Same Side Corner Rectangle 6">
              <a:extLst>
                <a:ext uri="{FF2B5EF4-FFF2-40B4-BE49-F238E27FC236}">
                  <a16:creationId xmlns:a16="http://schemas.microsoft.com/office/drawing/2014/main" id="{3195276C-70CA-49C7-B634-2ECDC7990D5E}"/>
                </a:ext>
              </a:extLst>
            </p:cNvPr>
            <p:cNvSpPr/>
            <p:nvPr/>
          </p:nvSpPr>
          <p:spPr>
            <a:xfrm>
              <a:off x="-1843237" y="182506"/>
              <a:ext cx="6374005" cy="8938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27584" tIns="20320" rIns="20320" bIns="20320" spcCol="1270" anchor="ctr"/>
            <a:lstStyle/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tr-TR" sz="4000" b="1" dirty="0"/>
            </a:p>
            <a:p>
              <a:pPr marL="0" lvl="1" defTabSz="1422400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tr-TR" sz="4000" b="1" dirty="0"/>
                <a:t>Modern RTT içeriği nasıl olmalı?</a:t>
              </a:r>
              <a:br>
                <a:rPr lang="tr-TR" sz="4000" b="1" dirty="0"/>
              </a:br>
              <a:endParaRPr lang="tr-TR" sz="4000" dirty="0">
                <a:solidFill>
                  <a:schemeClr val="tx2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EEAA920-DCE9-447F-8AE4-DFFBF7234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1" y="5029200"/>
            <a:ext cx="475734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8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669B63F-A463-44B8-ABB6-318D1DC6C6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6257243"/>
              </p:ext>
            </p:extLst>
          </p:nvPr>
        </p:nvGraphicFramePr>
        <p:xfrm>
          <a:off x="156099" y="1295400"/>
          <a:ext cx="2273484" cy="5219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BABEDF-D6DD-4204-870B-B2064EFB5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3291" y="1143000"/>
            <a:ext cx="5867400" cy="2552700"/>
          </a:xfrm>
          <a:ln w="38100">
            <a:solidFill>
              <a:schemeClr val="tx2"/>
            </a:solidFill>
          </a:ln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Görüntüleme</a:t>
            </a:r>
          </a:p>
          <a:p>
            <a:pPr lvl="1">
              <a:lnSpc>
                <a:spcPct val="200000"/>
              </a:lnSpc>
            </a:pPr>
            <a:r>
              <a:rPr lang="tr-TR" sz="8000" b="1" dirty="0"/>
              <a:t>Daha ileri seviye anatomi bilgisi</a:t>
            </a:r>
          </a:p>
          <a:p>
            <a:pPr lvl="1">
              <a:lnSpc>
                <a:spcPct val="200000"/>
              </a:lnSpc>
            </a:pPr>
            <a:r>
              <a:rPr lang="tr-TR" sz="8000" b="1" dirty="0"/>
              <a:t>Daha ileri seviye OAR belirleme</a:t>
            </a:r>
          </a:p>
          <a:p>
            <a:pPr marL="0" indent="0">
              <a:lnSpc>
                <a:spcPct val="200000"/>
              </a:lnSpc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None/>
            </a:pPr>
            <a:r>
              <a:rPr lang="tr-TR" sz="2000" b="1" dirty="0"/>
              <a:t>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1A8295-ACAB-4683-82B1-041F971138A4}"/>
              </a:ext>
            </a:extLst>
          </p:cNvPr>
          <p:cNvSpPr txBox="1">
            <a:spLocks/>
          </p:cNvSpPr>
          <p:nvPr/>
        </p:nvSpPr>
        <p:spPr>
          <a:xfrm>
            <a:off x="2666999" y="3951914"/>
            <a:ext cx="5879983" cy="2563186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1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Uygulama ağırlıklı</a:t>
            </a:r>
            <a:endParaRPr lang="en-US" sz="1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200000"/>
              </a:lnSpc>
            </a:pPr>
            <a:r>
              <a:rPr lang="tr-TR" sz="8000" b="1" dirty="0"/>
              <a:t>Daha ileri seviye planlama &amp; fizik bilgisi</a:t>
            </a:r>
          </a:p>
          <a:p>
            <a:pPr lvl="1">
              <a:lnSpc>
                <a:spcPct val="200000"/>
              </a:lnSpc>
            </a:pPr>
            <a:r>
              <a:rPr lang="tr-TR" sz="8000" b="1" dirty="0"/>
              <a:t>Daha ileri seviye uygulamalar</a:t>
            </a: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2303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0B0B8C-6944-4C5A-BE11-22AA02378684}"/>
              </a:ext>
            </a:extLst>
          </p:cNvPr>
          <p:cNvSpPr txBox="1">
            <a:spLocks/>
          </p:cNvSpPr>
          <p:nvPr/>
        </p:nvSpPr>
        <p:spPr>
          <a:xfrm>
            <a:off x="111965" y="3014793"/>
            <a:ext cx="5257799" cy="243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tr-TR" sz="2000" b="1" dirty="0"/>
              <a:t>CT, MR, PET,.. anatomi bilgisi</a:t>
            </a:r>
          </a:p>
          <a:p>
            <a:pPr>
              <a:lnSpc>
                <a:spcPct val="200000"/>
              </a:lnSpc>
            </a:pPr>
            <a:r>
              <a:rPr lang="tr-TR" sz="2000" b="1" dirty="0"/>
              <a:t>CT, MR, PET,.. üstünde konturlama</a:t>
            </a:r>
          </a:p>
          <a:p>
            <a:pPr>
              <a:lnSpc>
                <a:spcPct val="200000"/>
              </a:lnSpc>
            </a:pPr>
            <a:r>
              <a:rPr lang="tr-TR" sz="2000" b="1" dirty="0"/>
              <a:t>CT, MR, PET,.. üstünde füzyonlama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DE65DC4-BF99-42D9-8D2F-31238E80A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30" y="1733724"/>
            <a:ext cx="4688635" cy="3598543"/>
          </a:xfrm>
          <a:ln w="38100">
            <a:solidFill>
              <a:schemeClr val="tx2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1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1-Görüntüleme</a:t>
            </a:r>
          </a:p>
          <a:p>
            <a:pPr marL="0" indent="0">
              <a:lnSpc>
                <a:spcPct val="200000"/>
              </a:lnSpc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None/>
            </a:pPr>
            <a:r>
              <a:rPr lang="tr-TR" sz="2000" b="1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FA1BBC-FBFB-427F-B5AA-E6750845E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123535"/>
            <a:ext cx="3733800" cy="25340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556D33-0697-437B-A468-FE56F90E0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886200"/>
            <a:ext cx="3850435" cy="284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6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00128" y="141841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0B0B8C-6944-4C5A-BE11-22AA02378684}"/>
              </a:ext>
            </a:extLst>
          </p:cNvPr>
          <p:cNvSpPr txBox="1">
            <a:spLocks/>
          </p:cNvSpPr>
          <p:nvPr/>
        </p:nvSpPr>
        <p:spPr>
          <a:xfrm>
            <a:off x="264365" y="2169428"/>
            <a:ext cx="4079035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tr-TR" sz="2000" b="1" dirty="0"/>
              <a:t>SRT &amp; SBRT</a:t>
            </a:r>
          </a:p>
          <a:p>
            <a:pPr lvl="1">
              <a:lnSpc>
                <a:spcPct val="200000"/>
              </a:lnSpc>
            </a:pPr>
            <a:r>
              <a:rPr lang="tr-TR" sz="1600" b="1" dirty="0"/>
              <a:t>Linak Tabanlı</a:t>
            </a:r>
          </a:p>
          <a:p>
            <a:pPr lvl="1">
              <a:lnSpc>
                <a:spcPct val="200000"/>
              </a:lnSpc>
            </a:pPr>
            <a:r>
              <a:rPr lang="tr-TR" sz="1600" b="1" dirty="0"/>
              <a:t>Robotik Tabanlı</a:t>
            </a:r>
          </a:p>
          <a:p>
            <a:pPr lvl="1">
              <a:lnSpc>
                <a:spcPct val="200000"/>
              </a:lnSpc>
            </a:pPr>
            <a:r>
              <a:rPr lang="tr-TR" sz="1600" b="1" dirty="0"/>
              <a:t>Gamaknife, Zap-x</a:t>
            </a:r>
          </a:p>
          <a:p>
            <a:pPr>
              <a:lnSpc>
                <a:spcPct val="200000"/>
              </a:lnSpc>
            </a:pPr>
            <a:r>
              <a:rPr lang="tr-TR" sz="2000" b="1" dirty="0"/>
              <a:t>Online Adaptif Radyoterapi</a:t>
            </a:r>
          </a:p>
          <a:p>
            <a:pPr lvl="1">
              <a:lnSpc>
                <a:spcPct val="200000"/>
              </a:lnSpc>
            </a:pPr>
            <a:r>
              <a:rPr lang="tr-TR" sz="1600" b="1" dirty="0"/>
              <a:t>O-arm &amp; C-arm linak (Tomo, Ethos)</a:t>
            </a:r>
          </a:p>
          <a:p>
            <a:pPr lvl="1">
              <a:lnSpc>
                <a:spcPct val="200000"/>
              </a:lnSpc>
            </a:pPr>
            <a:r>
              <a:rPr lang="tr-TR" sz="1600" b="1" dirty="0"/>
              <a:t>MR-Linak tabanlı</a:t>
            </a:r>
          </a:p>
          <a:p>
            <a:pPr>
              <a:lnSpc>
                <a:spcPct val="200000"/>
              </a:lnSpc>
            </a:pPr>
            <a:endParaRPr lang="tr-TR" sz="20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EE350B-13A7-4DE9-81F0-283B38664D16}"/>
              </a:ext>
            </a:extLst>
          </p:cNvPr>
          <p:cNvSpPr txBox="1">
            <a:spLocks/>
          </p:cNvSpPr>
          <p:nvPr/>
        </p:nvSpPr>
        <p:spPr>
          <a:xfrm>
            <a:off x="134337" y="1076304"/>
            <a:ext cx="4162407" cy="5674690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2-Uygulama ağırlıklı</a:t>
            </a:r>
            <a:endParaRPr lang="en-US" sz="3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B1216-54FF-45F8-BE22-793C68F75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41470"/>
            <a:ext cx="4460034" cy="26161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2E7F6F-F47D-4BC3-9468-44806296591E}"/>
              </a:ext>
            </a:extLst>
          </p:cNvPr>
          <p:cNvSpPr/>
          <p:nvPr/>
        </p:nvSpPr>
        <p:spPr>
          <a:xfrm>
            <a:off x="4343400" y="3198098"/>
            <a:ext cx="4935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cap="all" dirty="0">
                <a:latin typeface="+mj-lt"/>
              </a:rPr>
              <a:t>ZAP-X</a:t>
            </a:r>
            <a:r>
              <a:rPr lang="en-US" sz="2000" b="1" cap="all" dirty="0">
                <a:latin typeface="+mj-lt"/>
              </a:rPr>
              <a:t> </a:t>
            </a:r>
            <a:r>
              <a:rPr lang="en-US" b="1" i="1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GYROSCOPIC RADIOSURGERY</a:t>
            </a:r>
            <a:r>
              <a:rPr lang="tr-TR" b="1" i="1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??</a:t>
            </a:r>
            <a:endParaRPr lang="en-US" b="1" i="1" u="sng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E4AB7D-C581-465A-A0EC-36BA70A91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913649"/>
            <a:ext cx="4491233" cy="27064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0D6A25-4B42-42D0-B432-58B41DD629DA}"/>
              </a:ext>
            </a:extLst>
          </p:cNvPr>
          <p:cNvSpPr/>
          <p:nvPr/>
        </p:nvSpPr>
        <p:spPr>
          <a:xfrm>
            <a:off x="3991540" y="6185621"/>
            <a:ext cx="5638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400" b="1" cap="all" dirty="0">
                <a:latin typeface="+mj-lt"/>
              </a:rPr>
              <a:t>Viewray</a:t>
            </a:r>
            <a:r>
              <a:rPr lang="en-US" sz="2000" b="1" cap="all" dirty="0">
                <a:latin typeface="+mj-lt"/>
              </a:rPr>
              <a:t> </a:t>
            </a:r>
            <a:r>
              <a:rPr lang="tr-TR" b="1" i="1" u="sng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MR-guided radiotherapy?? </a:t>
            </a:r>
            <a:endParaRPr lang="en-US" b="1" i="1" u="sng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6565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EE350B-13A7-4DE9-81F0-283B38664D16}"/>
              </a:ext>
            </a:extLst>
          </p:cNvPr>
          <p:cNvSpPr txBox="1">
            <a:spLocks/>
          </p:cNvSpPr>
          <p:nvPr/>
        </p:nvSpPr>
        <p:spPr>
          <a:xfrm>
            <a:off x="156099" y="1095461"/>
            <a:ext cx="4034901" cy="943063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1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2-Uygulama ağırlıklı</a:t>
            </a:r>
            <a:endParaRPr lang="en-US" sz="1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8E2439-AF91-48EF-80E1-EC67F60ED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99" y="2160911"/>
            <a:ext cx="8899125" cy="466707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191AAA-BA52-4B3D-89A4-267226D57797}"/>
              </a:ext>
            </a:extLst>
          </p:cNvPr>
          <p:cNvSpPr txBox="1">
            <a:spLocks/>
          </p:cNvSpPr>
          <p:nvPr/>
        </p:nvSpPr>
        <p:spPr>
          <a:xfrm>
            <a:off x="1981200" y="5452098"/>
            <a:ext cx="6477000" cy="1364004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buNone/>
            </a:pPr>
            <a:r>
              <a:rPr lang="tr-TR" sz="14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 Eğitim Programı</a:t>
            </a:r>
            <a:endParaRPr lang="en-US" sz="144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538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0B0B8C-6944-4C5A-BE11-22AA02378684}"/>
              </a:ext>
            </a:extLst>
          </p:cNvPr>
          <p:cNvSpPr txBox="1">
            <a:spLocks/>
          </p:cNvSpPr>
          <p:nvPr/>
        </p:nvSpPr>
        <p:spPr>
          <a:xfrm>
            <a:off x="304800" y="3055400"/>
            <a:ext cx="5257799" cy="220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tr-TR" sz="2800" b="1" dirty="0"/>
              <a:t>SGRT</a:t>
            </a:r>
          </a:p>
          <a:p>
            <a:pPr>
              <a:lnSpc>
                <a:spcPct val="200000"/>
              </a:lnSpc>
            </a:pPr>
            <a:r>
              <a:rPr lang="tr-TR" sz="2800" b="1" dirty="0"/>
              <a:t>IGRT</a:t>
            </a:r>
          </a:p>
          <a:p>
            <a:pPr lvl="1">
              <a:lnSpc>
                <a:spcPct val="200000"/>
              </a:lnSpc>
            </a:pPr>
            <a:endParaRPr lang="tr-TR" sz="24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EE350B-13A7-4DE9-81F0-283B38664D16}"/>
              </a:ext>
            </a:extLst>
          </p:cNvPr>
          <p:cNvSpPr txBox="1">
            <a:spLocks/>
          </p:cNvSpPr>
          <p:nvPr/>
        </p:nvSpPr>
        <p:spPr>
          <a:xfrm>
            <a:off x="156099" y="1104900"/>
            <a:ext cx="4263501" cy="1173840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1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2-Uygulama ağırlıklı</a:t>
            </a:r>
            <a:endParaRPr lang="en-US" sz="1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043BC-BB14-431A-8613-AB593D6BF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923574"/>
            <a:ext cx="6477000" cy="236751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1D582B8-29EB-434A-832A-2EDD29C883A4}"/>
              </a:ext>
            </a:extLst>
          </p:cNvPr>
          <p:cNvSpPr txBox="1">
            <a:spLocks/>
          </p:cNvSpPr>
          <p:nvPr/>
        </p:nvSpPr>
        <p:spPr>
          <a:xfrm>
            <a:off x="6499933" y="2590800"/>
            <a:ext cx="2339267" cy="2867441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11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      Eğitim Programı</a:t>
            </a:r>
            <a:endParaRPr lang="en-US" sz="11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81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82067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UGLY</a:t>
            </a:r>
            <a:r>
              <a:rPr lang="tr-TR" sz="3600" b="1" dirty="0"/>
              <a:t>     = Yeni Eğitim Programı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DEE350B-13A7-4DE9-81F0-283B38664D16}"/>
              </a:ext>
            </a:extLst>
          </p:cNvPr>
          <p:cNvSpPr txBox="1">
            <a:spLocks/>
          </p:cNvSpPr>
          <p:nvPr/>
        </p:nvSpPr>
        <p:spPr>
          <a:xfrm>
            <a:off x="156099" y="1035960"/>
            <a:ext cx="4068057" cy="820674"/>
          </a:xfrm>
          <a:prstGeom prst="rect">
            <a:avLst/>
          </a:prstGeom>
          <a:ln w="38100">
            <a:solidFill>
              <a:schemeClr val="tx2"/>
            </a:solidFill>
          </a:ln>
        </p:spPr>
        <p:txBody>
          <a:bodyPr vert="horz" lIns="91440" tIns="45720" rIns="91440" bIns="45720" rtlCol="0">
            <a:normAutofit fontScale="250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tr-TR" sz="1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2-Uygulama ağırlıklı</a:t>
            </a:r>
            <a:endParaRPr lang="en-US" sz="128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endParaRPr lang="tr-TR" sz="5500" b="1" dirty="0"/>
          </a:p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tr-TR" sz="2000" b="1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5C27ED-1CF6-4A57-B204-DB26EFB71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60" y="4408705"/>
            <a:ext cx="3766440" cy="2303754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78F162-AAB8-449A-BE5C-60402194F2BE}"/>
              </a:ext>
            </a:extLst>
          </p:cNvPr>
          <p:cNvSpPr/>
          <p:nvPr/>
        </p:nvSpPr>
        <p:spPr>
          <a:xfrm>
            <a:off x="4224156" y="5225300"/>
            <a:ext cx="49729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C32E4-422F-4111-BE06-A0ABC62A7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42" y="2057400"/>
            <a:ext cx="3755255" cy="2223717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83D4B2-1521-403F-ADCA-689B63815572}"/>
              </a:ext>
            </a:extLst>
          </p:cNvPr>
          <p:cNvSpPr/>
          <p:nvPr/>
        </p:nvSpPr>
        <p:spPr>
          <a:xfrm>
            <a:off x="4567208" y="2051108"/>
            <a:ext cx="3865225" cy="2894190"/>
          </a:xfrm>
          <a:prstGeom prst="rect">
            <a:avLst/>
          </a:prstGeom>
          <a:solidFill>
            <a:schemeClr val="accent1">
              <a:alpha val="50000"/>
            </a:schemeClr>
          </a:solidFill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3200" b="1" dirty="0"/>
              <a:t>Doğru Zaman 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3200" b="1" i="1" dirty="0"/>
              <a:t>Doğru Yer 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3200" b="1" i="1" dirty="0"/>
              <a:t>Doğru Karar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2F60B5-AEFF-453B-BBD1-770679D32433}"/>
              </a:ext>
            </a:extLst>
          </p:cNvPr>
          <p:cNvSpPr/>
          <p:nvPr/>
        </p:nvSpPr>
        <p:spPr>
          <a:xfrm>
            <a:off x="4028989" y="5168106"/>
            <a:ext cx="5027409" cy="1114408"/>
          </a:xfrm>
          <a:prstGeom prst="rect">
            <a:avLst/>
          </a:prstGeom>
          <a:solidFill>
            <a:schemeClr val="accent1">
              <a:alpha val="50000"/>
            </a:schemeClr>
          </a:solidFill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dirty="0"/>
              <a:t>...</a:t>
            </a:r>
            <a:r>
              <a:rPr lang="en-US" dirty="0"/>
              <a:t>We need to </a:t>
            </a:r>
            <a:r>
              <a:rPr lang="en-US" i="1" dirty="0"/>
              <a:t>provide </a:t>
            </a:r>
            <a:r>
              <a:rPr lang="tr-TR" b="1" i="1" u="sng" dirty="0"/>
              <a:t>RTT</a:t>
            </a:r>
            <a:r>
              <a:rPr lang="en-US" b="1" i="1" u="sng" dirty="0"/>
              <a:t> to action with the education required, abilities and authorities</a:t>
            </a:r>
            <a:r>
              <a:rPr lang="tr-TR" b="1" i="1" u="sng" dirty="0"/>
              <a:t>.</a:t>
            </a:r>
            <a:endParaRPr lang="tr-TR" b="1" i="1" dirty="0"/>
          </a:p>
        </p:txBody>
      </p:sp>
    </p:spTree>
    <p:extLst>
      <p:ext uri="{BB962C8B-B14F-4D97-AF65-F5344CB8AC3E}">
        <p14:creationId xmlns:p14="http://schemas.microsoft.com/office/powerpoint/2010/main" val="1044316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7463901" cy="90159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tr-TR" sz="4000" b="1" dirty="0"/>
              <a:t>       = Bir çok problem !!!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BABEDF-D6DD-4204-870B-B2064EFB5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2" y="1295400"/>
            <a:ext cx="8280647" cy="54102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tr-TR" b="1" dirty="0"/>
              <a:t>Eğitim porgramı için konsensüs oluşturulması. </a:t>
            </a:r>
          </a:p>
          <a:p>
            <a:pPr>
              <a:lnSpc>
                <a:spcPct val="200000"/>
              </a:lnSpc>
            </a:pPr>
            <a:r>
              <a:rPr lang="tr-TR" b="1" dirty="0"/>
              <a:t>İş yükünün inanılmaz artması. </a:t>
            </a:r>
          </a:p>
          <a:p>
            <a:pPr>
              <a:lnSpc>
                <a:spcPct val="200000"/>
              </a:lnSpc>
            </a:pPr>
            <a:r>
              <a:rPr lang="tr-TR" b="1" dirty="0"/>
              <a:t>Yeni tanımlayıcı ünvanların oluşturulması !!!</a:t>
            </a:r>
          </a:p>
          <a:p>
            <a:pPr lvl="1">
              <a:lnSpc>
                <a:spcPct val="200000"/>
              </a:lnSpc>
            </a:pPr>
            <a:r>
              <a:rPr lang="tr-TR" sz="1700" b="1" dirty="0"/>
              <a:t>Uygulayıcı RTT </a:t>
            </a:r>
          </a:p>
          <a:p>
            <a:pPr lvl="2">
              <a:lnSpc>
                <a:spcPct val="200000"/>
              </a:lnSpc>
            </a:pPr>
            <a:r>
              <a:rPr lang="tr-TR" sz="1700" b="1" dirty="0"/>
              <a:t>SBRT &amp; SRT &amp; IGRT &amp; SGRT</a:t>
            </a:r>
          </a:p>
          <a:p>
            <a:pPr lvl="1">
              <a:lnSpc>
                <a:spcPct val="200000"/>
              </a:lnSpc>
            </a:pPr>
            <a:r>
              <a:rPr lang="tr-TR" sz="1700" b="1" dirty="0"/>
              <a:t>Tanımlayıcı RTT </a:t>
            </a:r>
          </a:p>
          <a:p>
            <a:pPr lvl="2">
              <a:lnSpc>
                <a:spcPct val="200000"/>
              </a:lnSpc>
            </a:pPr>
            <a:r>
              <a:rPr lang="tr-TR" sz="1700" b="1" dirty="0"/>
              <a:t>Konturlama &amp; Adaptif Konturlama &amp; Adaptif Planlama </a:t>
            </a:r>
          </a:p>
          <a:p>
            <a:pPr lvl="1">
              <a:lnSpc>
                <a:spcPct val="200000"/>
              </a:lnSpc>
            </a:pPr>
            <a:r>
              <a:rPr lang="tr-TR" sz="1700" b="1" dirty="0"/>
              <a:t>Dozimetris </a:t>
            </a:r>
          </a:p>
          <a:p>
            <a:pPr lvl="2">
              <a:lnSpc>
                <a:spcPct val="200000"/>
              </a:lnSpc>
            </a:pPr>
            <a:r>
              <a:rPr lang="tr-TR" sz="1700" b="1" dirty="0"/>
              <a:t>Tüm sürece hakim</a:t>
            </a:r>
          </a:p>
        </p:txBody>
      </p:sp>
    </p:spTree>
    <p:extLst>
      <p:ext uri="{BB962C8B-B14F-4D97-AF65-F5344CB8AC3E}">
        <p14:creationId xmlns:p14="http://schemas.microsoft.com/office/powerpoint/2010/main" val="3819814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30931" y="297809"/>
            <a:ext cx="7540101" cy="90159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</a:t>
            </a:r>
            <a:r>
              <a:rPr lang="tr-TR" sz="4000" b="1" dirty="0"/>
              <a:t>       = Bir çok problem !!!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BABEDF-D6DD-4204-870B-B2064EFB5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98" y="1219200"/>
            <a:ext cx="8302101" cy="5334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tr-TR" sz="2200" b="1" dirty="0"/>
              <a:t>Uygulayıcı ve tanımlayıcı yetiştirecek hocalar &amp; öğreticiler</a:t>
            </a:r>
          </a:p>
          <a:p>
            <a:pPr>
              <a:lnSpc>
                <a:spcPct val="200000"/>
              </a:lnSpc>
            </a:pPr>
            <a:r>
              <a:rPr lang="tr-TR" sz="2200" b="1" dirty="0"/>
              <a:t>Teknolojiye dayalı olduğu düşünülürse;</a:t>
            </a:r>
          </a:p>
          <a:p>
            <a:pPr lvl="1">
              <a:lnSpc>
                <a:spcPct val="200000"/>
              </a:lnSpc>
            </a:pPr>
            <a:r>
              <a:rPr lang="tr-TR" sz="1800" b="1" dirty="0"/>
              <a:t>Uygun klinik </a:t>
            </a:r>
          </a:p>
          <a:p>
            <a:pPr lvl="1">
              <a:lnSpc>
                <a:spcPct val="200000"/>
              </a:lnSpc>
            </a:pPr>
            <a:r>
              <a:rPr lang="tr-TR" sz="1800" b="1" dirty="0"/>
              <a:t>Üniversite altyapısı </a:t>
            </a:r>
          </a:p>
          <a:p>
            <a:pPr>
              <a:lnSpc>
                <a:spcPct val="200000"/>
              </a:lnSpc>
            </a:pPr>
            <a:r>
              <a:rPr lang="tr-TR" sz="2200" b="1" dirty="0"/>
              <a:t>Yanlız değilsiniz !!</a:t>
            </a:r>
          </a:p>
          <a:p>
            <a:pPr lvl="1">
              <a:lnSpc>
                <a:spcPct val="200000"/>
              </a:lnSpc>
            </a:pPr>
            <a:r>
              <a:rPr lang="tr-TR" sz="1800" b="1" dirty="0"/>
              <a:t>Medikal Fizik</a:t>
            </a:r>
          </a:p>
          <a:p>
            <a:pPr lvl="1">
              <a:lnSpc>
                <a:spcPct val="200000"/>
              </a:lnSpc>
            </a:pPr>
            <a:r>
              <a:rPr lang="tr-TR" sz="1800" b="1" dirty="0"/>
              <a:t>Radyasyon Onkologu  (</a:t>
            </a:r>
            <a:r>
              <a:rPr lang="tr-TR" sz="1800" b="1" i="1" u="sng" dirty="0"/>
              <a:t>Rotasyon</a:t>
            </a:r>
            <a:r>
              <a:rPr lang="tr-TR" sz="18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97860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2053701" cy="90159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tr-TR" sz="4000" b="1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CBD97CC-D92C-438E-B65D-DBC378C45695}"/>
              </a:ext>
            </a:extLst>
          </p:cNvPr>
          <p:cNvSpPr txBox="1">
            <a:spLocks/>
          </p:cNvSpPr>
          <p:nvPr/>
        </p:nvSpPr>
        <p:spPr bwMode="auto">
          <a:xfrm>
            <a:off x="3811136" y="1907821"/>
            <a:ext cx="5181600" cy="380384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82563" indent="-182563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182563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30250" indent="-182563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004888" indent="-182563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87450" indent="-136525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644650" indent="-1365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101850" indent="-1365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59050" indent="-1365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016250" indent="-1365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lnSpc>
                <a:spcPct val="250000"/>
              </a:lnSpc>
              <a:defRPr/>
            </a:pPr>
            <a:r>
              <a:rPr lang="tr-TR" altLang="tr-TR" b="1" dirty="0"/>
              <a:t>Seçmeli dersler </a:t>
            </a:r>
          </a:p>
          <a:p>
            <a:pPr lvl="1">
              <a:lnSpc>
                <a:spcPct val="250000"/>
              </a:lnSpc>
              <a:defRPr/>
            </a:pPr>
            <a:r>
              <a:rPr lang="tr-TR" altLang="tr-TR" b="1" dirty="0"/>
              <a:t>Program süresi</a:t>
            </a:r>
          </a:p>
          <a:p>
            <a:pPr lvl="1">
              <a:lnSpc>
                <a:spcPct val="250000"/>
              </a:lnSpc>
              <a:defRPr/>
            </a:pPr>
            <a:r>
              <a:rPr lang="tr-TR" altLang="tr-TR" b="1" dirty="0"/>
              <a:t>Stajlar için farklı klinikler &amp; rotasyon</a:t>
            </a:r>
          </a:p>
          <a:p>
            <a:pPr lvl="1">
              <a:lnSpc>
                <a:spcPct val="250000"/>
              </a:lnSpc>
              <a:defRPr/>
            </a:pPr>
            <a:r>
              <a:rPr lang="tr-TR" altLang="tr-TR" b="1" dirty="0"/>
              <a:t>Sanal &amp; online destek</a:t>
            </a:r>
          </a:p>
          <a:p>
            <a:pPr lvl="1">
              <a:lnSpc>
                <a:spcPct val="150000"/>
              </a:lnSpc>
              <a:defRPr/>
            </a:pPr>
            <a:endParaRPr lang="tr-TR" altLang="tr-TR" dirty="0"/>
          </a:p>
          <a:p>
            <a:pPr marL="274637" lvl="1" indent="0">
              <a:lnSpc>
                <a:spcPct val="150000"/>
              </a:lnSpc>
              <a:buNone/>
              <a:defRPr/>
            </a:pPr>
            <a:br>
              <a:rPr lang="tr-TR" altLang="tr-TR" dirty="0"/>
            </a:br>
            <a:endParaRPr lang="tr-TR" alt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47C3F-0A38-4D4B-84FE-3F9876931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600197"/>
            <a:ext cx="3590925" cy="441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87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9AC4BD-EDAE-42CD-8821-0A6C6392415E}"/>
              </a:ext>
            </a:extLst>
          </p:cNvPr>
          <p:cNvSpPr/>
          <p:nvPr/>
        </p:nvSpPr>
        <p:spPr>
          <a:xfrm>
            <a:off x="156099" y="152400"/>
            <a:ext cx="8759301" cy="90159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tr-TR" sz="4000" b="1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60A0D34-80FD-44B8-BB48-607865913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530819"/>
              </p:ext>
            </p:extLst>
          </p:nvPr>
        </p:nvGraphicFramePr>
        <p:xfrm>
          <a:off x="156099" y="1143000"/>
          <a:ext cx="8759301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0147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1">
            <a:extLst>
              <a:ext uri="{FF2B5EF4-FFF2-40B4-BE49-F238E27FC236}">
                <a16:creationId xmlns:a16="http://schemas.microsoft.com/office/drawing/2014/main" id="{FCC2A35F-1264-435C-9556-8FD3B596D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7A6769-1E5E-414F-8164-A10962078184}" type="slidenum">
              <a:rPr lang="en-US" altLang="tr-TR" smtClean="0">
                <a:solidFill>
                  <a:srgbClr val="FFFFFF"/>
                </a:solidFill>
              </a:rPr>
              <a:pPr/>
              <a:t>23</a:t>
            </a:fld>
            <a:endParaRPr lang="en-US" altLang="tr-TR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BE8F68-89AA-414A-80C6-EAE00A92C0FE}"/>
              </a:ext>
            </a:extLst>
          </p:cNvPr>
          <p:cNvSpPr txBox="1">
            <a:spLocks/>
          </p:cNvSpPr>
          <p:nvPr/>
        </p:nvSpPr>
        <p:spPr>
          <a:xfrm>
            <a:off x="3886200" y="3829050"/>
            <a:ext cx="3600450" cy="971550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tr-TR" sz="4050" b="1" dirty="0">
                <a:solidFill>
                  <a:schemeClr val="tx1"/>
                </a:solidFill>
                <a:latin typeface="+mn-lt"/>
              </a:rPr>
              <a:t>Teşekkürler......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F4EEB566383A4A9A33BBAB61606F47" ma:contentTypeVersion="18" ma:contentTypeDescription="Create a new document." ma:contentTypeScope="" ma:versionID="7d8f686bc89c7fd733ee2817b081a8b8">
  <xsd:schema xmlns:xsd="http://www.w3.org/2001/XMLSchema" xmlns:xs="http://www.w3.org/2001/XMLSchema" xmlns:p="http://schemas.microsoft.com/office/2006/metadata/properties" xmlns:ns3="d8cbf253-0c6f-4f40-b78a-81854b516d76" xmlns:ns4="10894f5a-a642-4d30-a416-0230edf6596d" targetNamespace="http://schemas.microsoft.com/office/2006/metadata/properties" ma:root="true" ma:fieldsID="b4e7a8231beeaf4080dc49b3b3e4e6a1" ns3:_="" ns4:_="">
    <xsd:import namespace="d8cbf253-0c6f-4f40-b78a-81854b516d76"/>
    <xsd:import namespace="10894f5a-a642-4d30-a416-0230edf659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cbf253-0c6f-4f40-b78a-81854b516d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94f5a-a642-4d30-a416-0230edf659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cbf253-0c6f-4f40-b78a-81854b516d76" xsi:nil="true"/>
  </documentManagement>
</p:properties>
</file>

<file path=customXml/itemProps1.xml><?xml version="1.0" encoding="utf-8"?>
<ds:datastoreItem xmlns:ds="http://schemas.openxmlformats.org/officeDocument/2006/customXml" ds:itemID="{E61D04A3-BBD3-4616-83A8-28AFC5D577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00F092-8FFD-43F5-92E4-FC6A19A352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cbf253-0c6f-4f40-b78a-81854b516d76"/>
    <ds:schemaRef ds:uri="10894f5a-a642-4d30-a416-0230edf659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7F41E9-1E7F-4770-BF74-7BA2905089A9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10894f5a-a642-4d30-a416-0230edf6596d"/>
    <ds:schemaRef ds:uri="d8cbf253-0c6f-4f40-b78a-81854b516d76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4791</TotalTime>
  <Words>496</Words>
  <Application>Microsoft Office PowerPoint</Application>
  <PresentationFormat>On-screen Show (4:3)</PresentationFormat>
  <Paragraphs>216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Clarity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VMAT AMERİKAN HASTANESİ DENEYİMİ</dc:title>
  <dc:creator>yucels</dc:creator>
  <cp:lastModifiedBy>Yücel Sağlam</cp:lastModifiedBy>
  <cp:revision>166</cp:revision>
  <dcterms:created xsi:type="dcterms:W3CDTF">2013-09-09T14:30:24Z</dcterms:created>
  <dcterms:modified xsi:type="dcterms:W3CDTF">2024-05-03T11:20:03Z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018326-6b5b-407b-ba6c-12efad0eb9ed_Enabled">
    <vt:lpwstr>true</vt:lpwstr>
  </property>
  <property fmtid="{D5CDD505-2E9C-101B-9397-08002B2CF9AE}" pid="3" name="MSIP_Label_0f018326-6b5b-407b-ba6c-12efad0eb9ed_SetDate">
    <vt:lpwstr>2024-04-16T08:04:11Z</vt:lpwstr>
  </property>
  <property fmtid="{D5CDD505-2E9C-101B-9397-08002B2CF9AE}" pid="4" name="MSIP_Label_0f018326-6b5b-407b-ba6c-12efad0eb9ed_Method">
    <vt:lpwstr>Standard</vt:lpwstr>
  </property>
  <property fmtid="{D5CDD505-2E9C-101B-9397-08002B2CF9AE}" pid="5" name="MSIP_Label_0f018326-6b5b-407b-ba6c-12efad0eb9ed_Name">
    <vt:lpwstr>0f018326-6b5b-407b-ba6c-12efad0eb9ed</vt:lpwstr>
  </property>
  <property fmtid="{D5CDD505-2E9C-101B-9397-08002B2CF9AE}" pid="6" name="MSIP_Label_0f018326-6b5b-407b-ba6c-12efad0eb9ed_SiteId">
    <vt:lpwstr>4c716f8e-6734-42c4-abdf-e0b3608538e1</vt:lpwstr>
  </property>
  <property fmtid="{D5CDD505-2E9C-101B-9397-08002B2CF9AE}" pid="7" name="MSIP_Label_0f018326-6b5b-407b-ba6c-12efad0eb9ed_ActionId">
    <vt:lpwstr>15c5b114-48c4-417f-8e9f-142bd15cc570</vt:lpwstr>
  </property>
  <property fmtid="{D5CDD505-2E9C-101B-9397-08002B2CF9AE}" pid="8" name="MSIP_Label_0f018326-6b5b-407b-ba6c-12efad0eb9ed_ContentBits">
    <vt:lpwstr>2</vt:lpwstr>
  </property>
  <property fmtid="{D5CDD505-2E9C-101B-9397-08002B2CF9AE}" pid="9" name="ContentTypeId">
    <vt:lpwstr>0x01010061F4EEB566383A4A9A33BBAB61606F47</vt:lpwstr>
  </property>
</Properties>
</file>