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58" r:id="rId4"/>
    <p:sldId id="260" r:id="rId5"/>
    <p:sldId id="270" r:id="rId6"/>
    <p:sldId id="261" r:id="rId7"/>
    <p:sldId id="262" r:id="rId8"/>
    <p:sldId id="264" r:id="rId9"/>
    <p:sldId id="265" r:id="rId10"/>
    <p:sldId id="266" r:id="rId11"/>
    <p:sldId id="267" r:id="rId12"/>
    <p:sldId id="268" r:id="rId13"/>
    <p:sldId id="263"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69" d="100"/>
          <a:sy n="69" d="100"/>
        </p:scale>
        <p:origin x="564"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1" Type="http://schemas.openxmlformats.org/officeDocument/2006/relationships/image" Target="../media/image8.jpg"/></Relationships>
</file>

<file path=ppt/diagrams/_rels/data2.xml.rels><?xml version="1.0" encoding="UTF-8" standalone="yes"?>
<Relationships xmlns="http://schemas.openxmlformats.org/package/2006/relationships"><Relationship Id="rId1" Type="http://schemas.openxmlformats.org/officeDocument/2006/relationships/image" Target="../media/image9.jpg"/></Relationships>
</file>

<file path=ppt/diagrams/_rels/data3.xml.rels><?xml version="1.0" encoding="UTF-8" standalone="yes"?>
<Relationships xmlns="http://schemas.openxmlformats.org/package/2006/relationships"><Relationship Id="rId1" Type="http://schemas.openxmlformats.org/officeDocument/2006/relationships/image" Target="../media/image10.jpg"/></Relationships>
</file>

<file path=ppt/diagrams/_rels/data4.xml.rels><?xml version="1.0" encoding="UTF-8" standalone="yes"?>
<Relationships xmlns="http://schemas.openxmlformats.org/package/2006/relationships"><Relationship Id="rId1" Type="http://schemas.openxmlformats.org/officeDocument/2006/relationships/image" Target="../media/image11.jpg"/></Relationships>
</file>

<file path=ppt/diagrams/_rels/data5.xml.rels><?xml version="1.0" encoding="UTF-8" standalone="yes"?>
<Relationships xmlns="http://schemas.openxmlformats.org/package/2006/relationships"><Relationship Id="rId1" Type="http://schemas.openxmlformats.org/officeDocument/2006/relationships/image" Target="../media/image12.jpg"/></Relationships>
</file>

<file path=ppt/diagrams/_rels/data6.xml.rels><?xml version="1.0" encoding="UTF-8" standalone="yes"?>
<Relationships xmlns="http://schemas.openxmlformats.org/package/2006/relationships"><Relationship Id="rId1" Type="http://schemas.openxmlformats.org/officeDocument/2006/relationships/image" Target="../media/image13.jpg"/></Relationships>
</file>

<file path=ppt/diagrams/_rels/data7.xml.rels><?xml version="1.0" encoding="UTF-8" standalone="yes"?>
<Relationships xmlns="http://schemas.openxmlformats.org/package/2006/relationships"><Relationship Id="rId1" Type="http://schemas.openxmlformats.org/officeDocument/2006/relationships/image" Target="../media/image14.jpg"/></Relationships>
</file>

<file path=ppt/diagrams/_rels/drawing1.xml.rels><?xml version="1.0" encoding="UTF-8" standalone="yes"?>
<Relationships xmlns="http://schemas.openxmlformats.org/package/2006/relationships"><Relationship Id="rId1" Type="http://schemas.openxmlformats.org/officeDocument/2006/relationships/image" Target="../media/image8.jpg"/></Relationships>
</file>

<file path=ppt/diagrams/_rels/drawing2.xml.rels><?xml version="1.0" encoding="UTF-8" standalone="yes"?>
<Relationships xmlns="http://schemas.openxmlformats.org/package/2006/relationships"><Relationship Id="rId1" Type="http://schemas.openxmlformats.org/officeDocument/2006/relationships/image" Target="../media/image9.jpg"/></Relationships>
</file>

<file path=ppt/diagrams/_rels/drawing3.xml.rels><?xml version="1.0" encoding="UTF-8" standalone="yes"?>
<Relationships xmlns="http://schemas.openxmlformats.org/package/2006/relationships"><Relationship Id="rId1" Type="http://schemas.openxmlformats.org/officeDocument/2006/relationships/image" Target="../media/image10.jpg"/></Relationships>
</file>

<file path=ppt/diagrams/_rels/drawing4.xml.rels><?xml version="1.0" encoding="UTF-8" standalone="yes"?>
<Relationships xmlns="http://schemas.openxmlformats.org/package/2006/relationships"><Relationship Id="rId1" Type="http://schemas.openxmlformats.org/officeDocument/2006/relationships/image" Target="../media/image11.jpg"/></Relationships>
</file>

<file path=ppt/diagrams/_rels/drawing5.xml.rels><?xml version="1.0" encoding="UTF-8" standalone="yes"?>
<Relationships xmlns="http://schemas.openxmlformats.org/package/2006/relationships"><Relationship Id="rId1" Type="http://schemas.openxmlformats.org/officeDocument/2006/relationships/image" Target="../media/image12.jpg"/></Relationships>
</file>

<file path=ppt/diagrams/_rels/drawing6.xml.rels><?xml version="1.0" encoding="UTF-8" standalone="yes"?>
<Relationships xmlns="http://schemas.openxmlformats.org/package/2006/relationships"><Relationship Id="rId1" Type="http://schemas.openxmlformats.org/officeDocument/2006/relationships/image" Target="../media/image13.jpg"/></Relationships>
</file>

<file path=ppt/diagrams/_rels/drawing7.xml.rels><?xml version="1.0" encoding="UTF-8" standalone="yes"?>
<Relationships xmlns="http://schemas.openxmlformats.org/package/2006/relationships"><Relationship Id="rId1" Type="http://schemas.openxmlformats.org/officeDocument/2006/relationships/image" Target="../media/image14.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9171ED-F500-4918-B8C3-A35E9D4574B9}"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6DAEE60D-D36B-4970-B497-438C1E2AEF16}">
      <dgm:prSet phldrT="[Metin]"/>
      <dgm:spPr/>
      <dgm:t>
        <a:bodyPr/>
        <a:lstStyle/>
        <a:p>
          <a:r>
            <a:rPr lang="tr-TR" b="1" dirty="0">
              <a:solidFill>
                <a:schemeClr val="bg1">
                  <a:lumMod val="95000"/>
                </a:schemeClr>
              </a:solidFill>
              <a:highlight>
                <a:srgbClr val="C0C0C0"/>
              </a:highlight>
            </a:rPr>
            <a:t>Beyin(köpek)</a:t>
          </a:r>
        </a:p>
      </dgm:t>
    </dgm:pt>
    <dgm:pt modelId="{D5880321-A65F-4D5B-B443-5E9072CB6DB6}" type="parTrans" cxnId="{592B3A45-4627-4464-A0E5-96BEF0518E8B}">
      <dgm:prSet/>
      <dgm:spPr/>
      <dgm:t>
        <a:bodyPr/>
        <a:lstStyle/>
        <a:p>
          <a:endParaRPr lang="tr-TR"/>
        </a:p>
      </dgm:t>
    </dgm:pt>
    <dgm:pt modelId="{2D762805-D7C1-4266-B81E-F6B5B94A881D}" type="sibTrans" cxnId="{592B3A45-4627-4464-A0E5-96BEF0518E8B}">
      <dgm:prSet/>
      <dgm:spPr>
        <a:blipFill>
          <a:blip xmlns:r="http://schemas.openxmlformats.org/officeDocument/2006/relationships" r:embed="rId1"/>
          <a:srcRect/>
          <a:stretch>
            <a:fillRect t="-2000" b="-2000"/>
          </a:stretch>
        </a:blipFill>
      </dgm:spPr>
      <dgm:t>
        <a:bodyPr/>
        <a:lstStyle/>
        <a:p>
          <a:endParaRPr lang="tr-TR"/>
        </a:p>
      </dgm:t>
    </dgm:pt>
    <dgm:pt modelId="{7E80570B-CA24-43D5-A722-4B85D6DB02E1}" type="pres">
      <dgm:prSet presAssocID="{889171ED-F500-4918-B8C3-A35E9D4574B9}" presName="Name0" presStyleCnt="0">
        <dgm:presLayoutVars>
          <dgm:dir/>
        </dgm:presLayoutVars>
      </dgm:prSet>
      <dgm:spPr/>
    </dgm:pt>
    <dgm:pt modelId="{A95060F4-DBA6-4FBE-B4E0-296BEB5F4604}" type="pres">
      <dgm:prSet presAssocID="{2D762805-D7C1-4266-B81E-F6B5B94A881D}" presName="picture_1" presStyleLbl="bgImgPlace1" presStyleIdx="0" presStyleCnt="1" custLinFactNeighborX="-19659" custLinFactNeighborY="20651"/>
      <dgm:spPr/>
    </dgm:pt>
    <dgm:pt modelId="{2C824E01-0D25-46E9-8C88-E29615732304}" type="pres">
      <dgm:prSet presAssocID="{6DAEE60D-D36B-4970-B497-438C1E2AEF16}" presName="text_1" presStyleLbl="node1" presStyleIdx="0" presStyleCnt="0">
        <dgm:presLayoutVars>
          <dgm:bulletEnabled val="1"/>
        </dgm:presLayoutVars>
      </dgm:prSet>
      <dgm:spPr/>
    </dgm:pt>
    <dgm:pt modelId="{3E5986F0-7F88-4E76-9944-F1785FDEF5C4}" type="pres">
      <dgm:prSet presAssocID="{889171ED-F500-4918-B8C3-A35E9D4574B9}" presName="maxNode" presStyleCnt="0"/>
      <dgm:spPr/>
    </dgm:pt>
    <dgm:pt modelId="{D0896F62-F524-4C21-ADF5-6657FC254EA2}" type="pres">
      <dgm:prSet presAssocID="{889171ED-F500-4918-B8C3-A35E9D4574B9}" presName="Name33" presStyleCnt="0"/>
      <dgm:spPr/>
    </dgm:pt>
  </dgm:ptLst>
  <dgm:cxnLst>
    <dgm:cxn modelId="{9C17B615-AFCF-4A13-9B59-8925546E39CE}" type="presOf" srcId="{889171ED-F500-4918-B8C3-A35E9D4574B9}" destId="{7E80570B-CA24-43D5-A722-4B85D6DB02E1}" srcOrd="0" destOrd="0" presId="urn:microsoft.com/office/officeart/2008/layout/AccentedPicture"/>
    <dgm:cxn modelId="{695A4F1D-B044-46A6-B18D-66ABC310949E}" type="presOf" srcId="{2D762805-D7C1-4266-B81E-F6B5B94A881D}" destId="{A95060F4-DBA6-4FBE-B4E0-296BEB5F4604}" srcOrd="0" destOrd="0" presId="urn:microsoft.com/office/officeart/2008/layout/AccentedPicture"/>
    <dgm:cxn modelId="{592B3A45-4627-4464-A0E5-96BEF0518E8B}" srcId="{889171ED-F500-4918-B8C3-A35E9D4574B9}" destId="{6DAEE60D-D36B-4970-B497-438C1E2AEF16}" srcOrd="0" destOrd="0" parTransId="{D5880321-A65F-4D5B-B443-5E9072CB6DB6}" sibTransId="{2D762805-D7C1-4266-B81E-F6B5B94A881D}"/>
    <dgm:cxn modelId="{D912BE92-7D67-463E-8657-C11A10738577}" type="presOf" srcId="{6DAEE60D-D36B-4970-B497-438C1E2AEF16}" destId="{2C824E01-0D25-46E9-8C88-E29615732304}" srcOrd="0" destOrd="0" presId="urn:microsoft.com/office/officeart/2008/layout/AccentedPicture"/>
    <dgm:cxn modelId="{BFF2A473-C67A-44B5-8B4C-DE9DF2B198DE}" type="presParOf" srcId="{7E80570B-CA24-43D5-A722-4B85D6DB02E1}" destId="{A95060F4-DBA6-4FBE-B4E0-296BEB5F4604}" srcOrd="0" destOrd="0" presId="urn:microsoft.com/office/officeart/2008/layout/AccentedPicture"/>
    <dgm:cxn modelId="{3E4D9C51-8BDC-4067-B8C0-5861A7790180}" type="presParOf" srcId="{7E80570B-CA24-43D5-A722-4B85D6DB02E1}" destId="{2C824E01-0D25-46E9-8C88-E29615732304}" srcOrd="1" destOrd="0" presId="urn:microsoft.com/office/officeart/2008/layout/AccentedPicture"/>
    <dgm:cxn modelId="{6241FF86-21A0-44A7-9049-B19F0E3652B4}" type="presParOf" srcId="{7E80570B-CA24-43D5-A722-4B85D6DB02E1}" destId="{3E5986F0-7F88-4E76-9944-F1785FDEF5C4}" srcOrd="2" destOrd="0" presId="urn:microsoft.com/office/officeart/2008/layout/AccentedPicture"/>
    <dgm:cxn modelId="{0418EEDB-C595-4E3F-9BC3-A1FF8B5590CF}" type="presParOf" srcId="{3E5986F0-7F88-4E76-9944-F1785FDEF5C4}" destId="{D0896F62-F524-4C21-ADF5-6657FC254EA2}" srcOrd="0" destOrd="0" presId="urn:microsoft.com/office/officeart/2008/layout/Accented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24CD75-4F0A-4EDC-9ECB-6C0BB35E0DCE}"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5DC605C1-7DFA-4546-AB15-8EB9712C8C48}">
      <dgm:prSet phldrT="[Metin]"/>
      <dgm:spPr/>
      <dgm:t>
        <a:bodyPr/>
        <a:lstStyle/>
        <a:p>
          <a:r>
            <a:rPr lang="tr-TR" dirty="0">
              <a:solidFill>
                <a:schemeClr val="bg1">
                  <a:lumMod val="95000"/>
                </a:schemeClr>
              </a:solidFill>
            </a:rPr>
            <a:t>Nazal karsinom(kedi)</a:t>
          </a:r>
        </a:p>
      </dgm:t>
    </dgm:pt>
    <dgm:pt modelId="{60CBA9AF-384D-4025-9286-D298BA12719C}" type="parTrans" cxnId="{610B9BBD-6F66-47C4-A33D-8EB2BE86411E}">
      <dgm:prSet/>
      <dgm:spPr/>
      <dgm:t>
        <a:bodyPr/>
        <a:lstStyle/>
        <a:p>
          <a:endParaRPr lang="tr-TR"/>
        </a:p>
      </dgm:t>
    </dgm:pt>
    <dgm:pt modelId="{AA2CFC27-7B4A-4D03-98BD-8394DC44F086}" type="sibTrans" cxnId="{610B9BBD-6F66-47C4-A33D-8EB2BE86411E}">
      <dgm:prSet/>
      <dgm:spPr>
        <a:blipFill>
          <a:blip xmlns:r="http://schemas.openxmlformats.org/officeDocument/2006/relationships" r:embed="rId1"/>
          <a:srcRect/>
          <a:stretch>
            <a:fillRect t="-2000" b="-2000"/>
          </a:stretch>
        </a:blipFill>
      </dgm:spPr>
      <dgm:t>
        <a:bodyPr/>
        <a:lstStyle/>
        <a:p>
          <a:endParaRPr lang="tr-TR"/>
        </a:p>
      </dgm:t>
    </dgm:pt>
    <dgm:pt modelId="{B4927481-E0DA-4B23-A552-A9556424A9F7}" type="pres">
      <dgm:prSet presAssocID="{4E24CD75-4F0A-4EDC-9ECB-6C0BB35E0DCE}" presName="Name0" presStyleCnt="0">
        <dgm:presLayoutVars>
          <dgm:dir/>
        </dgm:presLayoutVars>
      </dgm:prSet>
      <dgm:spPr/>
    </dgm:pt>
    <dgm:pt modelId="{E3DF649F-554E-433B-B0CC-370296334F01}" type="pres">
      <dgm:prSet presAssocID="{AA2CFC27-7B4A-4D03-98BD-8394DC44F086}" presName="picture_1" presStyleLbl="bgImgPlace1" presStyleIdx="0" presStyleCnt="1" custLinFactNeighborX="-3881" custLinFactNeighborY="-15467"/>
      <dgm:spPr/>
    </dgm:pt>
    <dgm:pt modelId="{B8F73D7C-B228-4411-B24C-684DBE468EC6}" type="pres">
      <dgm:prSet presAssocID="{5DC605C1-7DFA-4546-AB15-8EB9712C8C48}" presName="text_1" presStyleLbl="node1" presStyleIdx="0" presStyleCnt="0">
        <dgm:presLayoutVars>
          <dgm:bulletEnabled val="1"/>
        </dgm:presLayoutVars>
      </dgm:prSet>
      <dgm:spPr/>
    </dgm:pt>
    <dgm:pt modelId="{CD131902-8D7C-49BF-B001-1F85E7A0C342}" type="pres">
      <dgm:prSet presAssocID="{4E24CD75-4F0A-4EDC-9ECB-6C0BB35E0DCE}" presName="maxNode" presStyleCnt="0"/>
      <dgm:spPr/>
    </dgm:pt>
    <dgm:pt modelId="{722D406A-80D6-46D6-9552-127CC5F92423}" type="pres">
      <dgm:prSet presAssocID="{4E24CD75-4F0A-4EDC-9ECB-6C0BB35E0DCE}" presName="Name33" presStyleCnt="0"/>
      <dgm:spPr/>
    </dgm:pt>
  </dgm:ptLst>
  <dgm:cxnLst>
    <dgm:cxn modelId="{AA0F270B-F13F-4CD5-9983-CF68C114CDDB}" type="presOf" srcId="{AA2CFC27-7B4A-4D03-98BD-8394DC44F086}" destId="{E3DF649F-554E-433B-B0CC-370296334F01}" srcOrd="0" destOrd="0" presId="urn:microsoft.com/office/officeart/2008/layout/AccentedPicture"/>
    <dgm:cxn modelId="{8E49BB30-C667-49AC-B7BB-E7E1A4BB1EB9}" type="presOf" srcId="{4E24CD75-4F0A-4EDC-9ECB-6C0BB35E0DCE}" destId="{B4927481-E0DA-4B23-A552-A9556424A9F7}" srcOrd="0" destOrd="0" presId="urn:microsoft.com/office/officeart/2008/layout/AccentedPicture"/>
    <dgm:cxn modelId="{509F7474-12F3-4773-85EB-DD189F49F79F}" type="presOf" srcId="{5DC605C1-7DFA-4546-AB15-8EB9712C8C48}" destId="{B8F73D7C-B228-4411-B24C-684DBE468EC6}" srcOrd="0" destOrd="0" presId="urn:microsoft.com/office/officeart/2008/layout/AccentedPicture"/>
    <dgm:cxn modelId="{610B9BBD-6F66-47C4-A33D-8EB2BE86411E}" srcId="{4E24CD75-4F0A-4EDC-9ECB-6C0BB35E0DCE}" destId="{5DC605C1-7DFA-4546-AB15-8EB9712C8C48}" srcOrd="0" destOrd="0" parTransId="{60CBA9AF-384D-4025-9286-D298BA12719C}" sibTransId="{AA2CFC27-7B4A-4D03-98BD-8394DC44F086}"/>
    <dgm:cxn modelId="{18897A49-9161-4632-B7A2-F9BE958E4C1D}" type="presParOf" srcId="{B4927481-E0DA-4B23-A552-A9556424A9F7}" destId="{E3DF649F-554E-433B-B0CC-370296334F01}" srcOrd="0" destOrd="0" presId="urn:microsoft.com/office/officeart/2008/layout/AccentedPicture"/>
    <dgm:cxn modelId="{AD8D516E-DB76-498F-86CB-CE733F76352F}" type="presParOf" srcId="{B4927481-E0DA-4B23-A552-A9556424A9F7}" destId="{B8F73D7C-B228-4411-B24C-684DBE468EC6}" srcOrd="1" destOrd="0" presId="urn:microsoft.com/office/officeart/2008/layout/AccentedPicture"/>
    <dgm:cxn modelId="{1765C119-2AA4-478C-B065-76F718EC9937}" type="presParOf" srcId="{B4927481-E0DA-4B23-A552-A9556424A9F7}" destId="{CD131902-8D7C-49BF-B001-1F85E7A0C342}" srcOrd="2" destOrd="0" presId="urn:microsoft.com/office/officeart/2008/layout/AccentedPicture"/>
    <dgm:cxn modelId="{C55BC348-595B-43DC-AF4E-E9E93BF57274}" type="presParOf" srcId="{CD131902-8D7C-49BF-B001-1F85E7A0C342}" destId="{722D406A-80D6-46D6-9552-127CC5F92423}" srcOrd="0" destOrd="0" presId="urn:microsoft.com/office/officeart/2008/layout/AccentedPicture"/>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CB96EB-CCE9-4E97-9D2E-0AF5A47A9ED0}"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81FBC92B-7606-45E5-8362-8CBBDB396C68}">
      <dgm:prSet phldrT="[Metin]"/>
      <dgm:spPr/>
      <dgm:t>
        <a:bodyPr/>
        <a:lstStyle/>
        <a:p>
          <a:r>
            <a:rPr lang="tr-TR" dirty="0"/>
            <a:t>Beyin(köpek)</a:t>
          </a:r>
        </a:p>
      </dgm:t>
    </dgm:pt>
    <dgm:pt modelId="{83B47523-C067-4521-9343-C53766461722}" type="parTrans" cxnId="{E9176B17-83FB-403C-9C5B-AD8342E0E9FF}">
      <dgm:prSet/>
      <dgm:spPr/>
      <dgm:t>
        <a:bodyPr/>
        <a:lstStyle/>
        <a:p>
          <a:endParaRPr lang="tr-TR"/>
        </a:p>
      </dgm:t>
    </dgm:pt>
    <dgm:pt modelId="{E09C032E-FA28-403B-9F03-7EEDD993720A}" type="sibTrans" cxnId="{E9176B17-83FB-403C-9C5B-AD8342E0E9FF}">
      <dgm:prSet/>
      <dgm:spPr>
        <a:blipFill>
          <a:blip xmlns:r="http://schemas.openxmlformats.org/officeDocument/2006/relationships" r:embed="rId1"/>
          <a:srcRect/>
          <a:stretch>
            <a:fillRect t="-2000" b="-2000"/>
          </a:stretch>
        </a:blipFill>
      </dgm:spPr>
      <dgm:t>
        <a:bodyPr/>
        <a:lstStyle/>
        <a:p>
          <a:endParaRPr lang="tr-TR"/>
        </a:p>
      </dgm:t>
    </dgm:pt>
    <dgm:pt modelId="{5C281993-BD29-4277-B634-6176F510985D}" type="pres">
      <dgm:prSet presAssocID="{32CB96EB-CCE9-4E97-9D2E-0AF5A47A9ED0}" presName="Name0" presStyleCnt="0">
        <dgm:presLayoutVars>
          <dgm:dir/>
        </dgm:presLayoutVars>
      </dgm:prSet>
      <dgm:spPr/>
    </dgm:pt>
    <dgm:pt modelId="{EF3A6440-30FA-4BFB-9785-81E59D09D9C8}" type="pres">
      <dgm:prSet presAssocID="{E09C032E-FA28-403B-9F03-7EEDD993720A}" presName="picture_1" presStyleLbl="bgImgPlace1" presStyleIdx="0" presStyleCnt="1"/>
      <dgm:spPr/>
    </dgm:pt>
    <dgm:pt modelId="{BD3AEF51-CFA0-4D9F-B0DC-AEAA92237276}" type="pres">
      <dgm:prSet presAssocID="{81FBC92B-7606-45E5-8362-8CBBDB396C68}" presName="text_1" presStyleLbl="node1" presStyleIdx="0" presStyleCnt="0">
        <dgm:presLayoutVars>
          <dgm:bulletEnabled val="1"/>
        </dgm:presLayoutVars>
      </dgm:prSet>
      <dgm:spPr/>
    </dgm:pt>
    <dgm:pt modelId="{FD29906C-A2F2-4610-9DCF-8F6370355CA0}" type="pres">
      <dgm:prSet presAssocID="{32CB96EB-CCE9-4E97-9D2E-0AF5A47A9ED0}" presName="maxNode" presStyleCnt="0"/>
      <dgm:spPr/>
    </dgm:pt>
    <dgm:pt modelId="{9E55A553-C015-45E3-BFD2-B7E71138F742}" type="pres">
      <dgm:prSet presAssocID="{32CB96EB-CCE9-4E97-9D2E-0AF5A47A9ED0}" presName="Name33" presStyleCnt="0"/>
      <dgm:spPr/>
    </dgm:pt>
  </dgm:ptLst>
  <dgm:cxnLst>
    <dgm:cxn modelId="{E9176B17-83FB-403C-9C5B-AD8342E0E9FF}" srcId="{32CB96EB-CCE9-4E97-9D2E-0AF5A47A9ED0}" destId="{81FBC92B-7606-45E5-8362-8CBBDB396C68}" srcOrd="0" destOrd="0" parTransId="{83B47523-C067-4521-9343-C53766461722}" sibTransId="{E09C032E-FA28-403B-9F03-7EEDD993720A}"/>
    <dgm:cxn modelId="{9F5D05C4-70E5-4451-9965-F3D461DA5914}" type="presOf" srcId="{81FBC92B-7606-45E5-8362-8CBBDB396C68}" destId="{BD3AEF51-CFA0-4D9F-B0DC-AEAA92237276}" srcOrd="0" destOrd="0" presId="urn:microsoft.com/office/officeart/2008/layout/AccentedPicture"/>
    <dgm:cxn modelId="{61D322DD-60C4-4487-8C15-D190DB975F12}" type="presOf" srcId="{E09C032E-FA28-403B-9F03-7EEDD993720A}" destId="{EF3A6440-30FA-4BFB-9785-81E59D09D9C8}" srcOrd="0" destOrd="0" presId="urn:microsoft.com/office/officeart/2008/layout/AccentedPicture"/>
    <dgm:cxn modelId="{E7A3D5EA-2C34-40B1-AB5E-FECCC8245EB0}" type="presOf" srcId="{32CB96EB-CCE9-4E97-9D2E-0AF5A47A9ED0}" destId="{5C281993-BD29-4277-B634-6176F510985D}" srcOrd="0" destOrd="0" presId="urn:microsoft.com/office/officeart/2008/layout/AccentedPicture"/>
    <dgm:cxn modelId="{5E6C7A67-8A55-4464-880C-F094EBBC8E0A}" type="presParOf" srcId="{5C281993-BD29-4277-B634-6176F510985D}" destId="{EF3A6440-30FA-4BFB-9785-81E59D09D9C8}" srcOrd="0" destOrd="0" presId="urn:microsoft.com/office/officeart/2008/layout/AccentedPicture"/>
    <dgm:cxn modelId="{FD326CC7-8E29-4A2D-A1B1-F947B71554B6}" type="presParOf" srcId="{5C281993-BD29-4277-B634-6176F510985D}" destId="{BD3AEF51-CFA0-4D9F-B0DC-AEAA92237276}" srcOrd="1" destOrd="0" presId="urn:microsoft.com/office/officeart/2008/layout/AccentedPicture"/>
    <dgm:cxn modelId="{2D248EC9-A78A-44AD-9ACD-0D1AF4F9D3DC}" type="presParOf" srcId="{5C281993-BD29-4277-B634-6176F510985D}" destId="{FD29906C-A2F2-4610-9DCF-8F6370355CA0}" srcOrd="2" destOrd="0" presId="urn:microsoft.com/office/officeart/2008/layout/AccentedPicture"/>
    <dgm:cxn modelId="{CC1959B8-D622-423D-94A8-86D9B1D0776B}" type="presParOf" srcId="{FD29906C-A2F2-4610-9DCF-8F6370355CA0}" destId="{9E55A553-C015-45E3-BFD2-B7E71138F742}" srcOrd="0" destOrd="0" presId="urn:microsoft.com/office/officeart/2008/layout/AccentedPicture"/>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6FA459-98AB-4E7E-B4DB-9528CDA93E64}"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A41FB5AF-13C7-41BB-91AE-13B74606D47A}">
      <dgm:prSet phldrT="[Metin]"/>
      <dgm:spPr/>
      <dgm:t>
        <a:bodyPr/>
        <a:lstStyle/>
        <a:p>
          <a:endParaRPr lang="tr-TR" dirty="0"/>
        </a:p>
      </dgm:t>
    </dgm:pt>
    <dgm:pt modelId="{41D2967B-7DCF-467C-8546-163B56A92822}" type="parTrans" cxnId="{931B051F-F68F-4F79-A14B-7D835FA996B8}">
      <dgm:prSet/>
      <dgm:spPr/>
      <dgm:t>
        <a:bodyPr/>
        <a:lstStyle/>
        <a:p>
          <a:endParaRPr lang="tr-TR"/>
        </a:p>
      </dgm:t>
    </dgm:pt>
    <dgm:pt modelId="{1B43C71E-FF30-4151-8E88-C6747CE45ACC}" type="sibTrans" cxnId="{931B051F-F68F-4F79-A14B-7D835FA996B8}">
      <dgm:prSet/>
      <dgm:spPr>
        <a:blipFill>
          <a:blip xmlns:r="http://schemas.openxmlformats.org/officeDocument/2006/relationships" r:embed="rId1"/>
          <a:srcRect/>
          <a:stretch>
            <a:fillRect t="-2000" b="-2000"/>
          </a:stretch>
        </a:blipFill>
      </dgm:spPr>
      <dgm:t>
        <a:bodyPr/>
        <a:lstStyle/>
        <a:p>
          <a:endParaRPr lang="tr-TR"/>
        </a:p>
      </dgm:t>
    </dgm:pt>
    <dgm:pt modelId="{3FA85D09-EDF4-4559-A505-8C9EBAFA7381}" type="pres">
      <dgm:prSet presAssocID="{166FA459-98AB-4E7E-B4DB-9528CDA93E64}" presName="Name0" presStyleCnt="0">
        <dgm:presLayoutVars>
          <dgm:dir/>
        </dgm:presLayoutVars>
      </dgm:prSet>
      <dgm:spPr/>
    </dgm:pt>
    <dgm:pt modelId="{6C499D5F-F25E-46CB-8FEE-76023B6C19E5}" type="pres">
      <dgm:prSet presAssocID="{1B43C71E-FF30-4151-8E88-C6747CE45ACC}" presName="picture_1" presStyleLbl="bgImgPlace1" presStyleIdx="0" presStyleCnt="1" custScaleX="143857" custLinFactNeighborX="0" custLinFactNeighborY="20567"/>
      <dgm:spPr/>
    </dgm:pt>
    <dgm:pt modelId="{7CC516E1-B4EB-431B-96F4-8929D79854E6}" type="pres">
      <dgm:prSet presAssocID="{A41FB5AF-13C7-41BB-91AE-13B74606D47A}" presName="text_1" presStyleLbl="node1" presStyleIdx="0" presStyleCnt="0">
        <dgm:presLayoutVars>
          <dgm:bulletEnabled val="1"/>
        </dgm:presLayoutVars>
      </dgm:prSet>
      <dgm:spPr/>
    </dgm:pt>
    <dgm:pt modelId="{AF4C2FEB-38CB-45C9-BE07-5E0566300738}" type="pres">
      <dgm:prSet presAssocID="{166FA459-98AB-4E7E-B4DB-9528CDA93E64}" presName="maxNode" presStyleCnt="0"/>
      <dgm:spPr/>
    </dgm:pt>
    <dgm:pt modelId="{40A6B4FF-9C50-4606-8C8C-DC84A339DB4C}" type="pres">
      <dgm:prSet presAssocID="{166FA459-98AB-4E7E-B4DB-9528CDA93E64}" presName="Name33" presStyleCnt="0"/>
      <dgm:spPr/>
    </dgm:pt>
  </dgm:ptLst>
  <dgm:cxnLst>
    <dgm:cxn modelId="{931B051F-F68F-4F79-A14B-7D835FA996B8}" srcId="{166FA459-98AB-4E7E-B4DB-9528CDA93E64}" destId="{A41FB5AF-13C7-41BB-91AE-13B74606D47A}" srcOrd="0" destOrd="0" parTransId="{41D2967B-7DCF-467C-8546-163B56A92822}" sibTransId="{1B43C71E-FF30-4151-8E88-C6747CE45ACC}"/>
    <dgm:cxn modelId="{EB2D795C-9E37-4495-B05D-DFBA269A740E}" type="presOf" srcId="{166FA459-98AB-4E7E-B4DB-9528CDA93E64}" destId="{3FA85D09-EDF4-4559-A505-8C9EBAFA7381}" srcOrd="0" destOrd="0" presId="urn:microsoft.com/office/officeart/2008/layout/AccentedPicture"/>
    <dgm:cxn modelId="{14995969-2C54-47E1-949F-C18D29DA3692}" type="presOf" srcId="{1B43C71E-FF30-4151-8E88-C6747CE45ACC}" destId="{6C499D5F-F25E-46CB-8FEE-76023B6C19E5}" srcOrd="0" destOrd="0" presId="urn:microsoft.com/office/officeart/2008/layout/AccentedPicture"/>
    <dgm:cxn modelId="{331B748F-CF61-4057-A1A5-3BB4B2DB06A0}" type="presOf" srcId="{A41FB5AF-13C7-41BB-91AE-13B74606D47A}" destId="{7CC516E1-B4EB-431B-96F4-8929D79854E6}" srcOrd="0" destOrd="0" presId="urn:microsoft.com/office/officeart/2008/layout/AccentedPicture"/>
    <dgm:cxn modelId="{6C01D05A-05CA-404A-88D6-E708E036A30B}" type="presParOf" srcId="{3FA85D09-EDF4-4559-A505-8C9EBAFA7381}" destId="{6C499D5F-F25E-46CB-8FEE-76023B6C19E5}" srcOrd="0" destOrd="0" presId="urn:microsoft.com/office/officeart/2008/layout/AccentedPicture"/>
    <dgm:cxn modelId="{217B98D3-3880-4D58-BF6D-2323961FEEBC}" type="presParOf" srcId="{3FA85D09-EDF4-4559-A505-8C9EBAFA7381}" destId="{7CC516E1-B4EB-431B-96F4-8929D79854E6}" srcOrd="1" destOrd="0" presId="urn:microsoft.com/office/officeart/2008/layout/AccentedPicture"/>
    <dgm:cxn modelId="{283BD0A1-F27E-46BB-985B-A141872FDE57}" type="presParOf" srcId="{3FA85D09-EDF4-4559-A505-8C9EBAFA7381}" destId="{AF4C2FEB-38CB-45C9-BE07-5E0566300738}" srcOrd="2" destOrd="0" presId="urn:microsoft.com/office/officeart/2008/layout/AccentedPicture"/>
    <dgm:cxn modelId="{3EB5ADB5-7E1A-4B39-9ADF-7FE91868E1E4}" type="presParOf" srcId="{AF4C2FEB-38CB-45C9-BE07-5E0566300738}" destId="{40A6B4FF-9C50-4606-8C8C-DC84A339DB4C}"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8A87C67-88CD-4EAB-96FC-1FACF8888481}"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09265782-D256-41B3-BCDC-7C96B9F6589B}">
      <dgm:prSet phldrT="[Metin]"/>
      <dgm:spPr/>
      <dgm:t>
        <a:bodyPr/>
        <a:lstStyle/>
        <a:p>
          <a:endParaRPr lang="tr-TR" dirty="0"/>
        </a:p>
      </dgm:t>
    </dgm:pt>
    <dgm:pt modelId="{31D7BAAC-3B6A-459C-A96E-F395E0E0A21C}" type="parTrans" cxnId="{B88A2A45-2FCA-4CE6-A788-379F9EA576F8}">
      <dgm:prSet/>
      <dgm:spPr/>
      <dgm:t>
        <a:bodyPr/>
        <a:lstStyle/>
        <a:p>
          <a:endParaRPr lang="tr-TR"/>
        </a:p>
      </dgm:t>
    </dgm:pt>
    <dgm:pt modelId="{1BE90A9E-0773-4A61-B196-D58BFBF3E763}" type="sibTrans" cxnId="{B88A2A45-2FCA-4CE6-A788-379F9EA576F8}">
      <dgm:prSet/>
      <dgm:spPr>
        <a:blipFill>
          <a:blip xmlns:r="http://schemas.openxmlformats.org/officeDocument/2006/relationships" r:embed="rId1"/>
          <a:srcRect/>
          <a:stretch>
            <a:fillRect t="-2000" b="-2000"/>
          </a:stretch>
        </a:blipFill>
      </dgm:spPr>
      <dgm:t>
        <a:bodyPr/>
        <a:lstStyle/>
        <a:p>
          <a:endParaRPr lang="tr-TR"/>
        </a:p>
      </dgm:t>
    </dgm:pt>
    <dgm:pt modelId="{F106233A-C719-47ED-92F6-7ADC7223509A}" type="pres">
      <dgm:prSet presAssocID="{28A87C67-88CD-4EAB-96FC-1FACF8888481}" presName="Name0" presStyleCnt="0">
        <dgm:presLayoutVars>
          <dgm:dir/>
        </dgm:presLayoutVars>
      </dgm:prSet>
      <dgm:spPr/>
    </dgm:pt>
    <dgm:pt modelId="{D70E5607-B9A1-499A-AD0E-95F7AC06B287}" type="pres">
      <dgm:prSet presAssocID="{1BE90A9E-0773-4A61-B196-D58BFBF3E763}" presName="picture_1" presStyleLbl="bgImgPlace1" presStyleIdx="0" presStyleCnt="1" custScaleX="149577" custLinFactNeighborX="3581" custLinFactNeighborY="18716"/>
      <dgm:spPr/>
    </dgm:pt>
    <dgm:pt modelId="{6C95D9B3-738A-4942-A878-70FE6AE02E7F}" type="pres">
      <dgm:prSet presAssocID="{09265782-D256-41B3-BCDC-7C96B9F6589B}" presName="text_1" presStyleLbl="node1" presStyleIdx="0" presStyleCnt="0">
        <dgm:presLayoutVars>
          <dgm:bulletEnabled val="1"/>
        </dgm:presLayoutVars>
      </dgm:prSet>
      <dgm:spPr/>
    </dgm:pt>
    <dgm:pt modelId="{9150F294-54D7-4E0A-8CEE-9EDB660D6E2B}" type="pres">
      <dgm:prSet presAssocID="{28A87C67-88CD-4EAB-96FC-1FACF8888481}" presName="maxNode" presStyleCnt="0"/>
      <dgm:spPr/>
    </dgm:pt>
    <dgm:pt modelId="{54E9A10A-C3B0-4FD3-8720-EEF36F441460}" type="pres">
      <dgm:prSet presAssocID="{28A87C67-88CD-4EAB-96FC-1FACF8888481}" presName="Name33" presStyleCnt="0"/>
      <dgm:spPr/>
    </dgm:pt>
  </dgm:ptLst>
  <dgm:cxnLst>
    <dgm:cxn modelId="{CE536043-5CEC-4939-828E-FB9C8E93C2BD}" type="presOf" srcId="{28A87C67-88CD-4EAB-96FC-1FACF8888481}" destId="{F106233A-C719-47ED-92F6-7ADC7223509A}" srcOrd="0" destOrd="0" presId="urn:microsoft.com/office/officeart/2008/layout/AccentedPicture"/>
    <dgm:cxn modelId="{B88A2A45-2FCA-4CE6-A788-379F9EA576F8}" srcId="{28A87C67-88CD-4EAB-96FC-1FACF8888481}" destId="{09265782-D256-41B3-BCDC-7C96B9F6589B}" srcOrd="0" destOrd="0" parTransId="{31D7BAAC-3B6A-459C-A96E-F395E0E0A21C}" sibTransId="{1BE90A9E-0773-4A61-B196-D58BFBF3E763}"/>
    <dgm:cxn modelId="{1ED60146-6FA5-4D81-B67E-A350C96BE6F9}" type="presOf" srcId="{1BE90A9E-0773-4A61-B196-D58BFBF3E763}" destId="{D70E5607-B9A1-499A-AD0E-95F7AC06B287}" srcOrd="0" destOrd="0" presId="urn:microsoft.com/office/officeart/2008/layout/AccentedPicture"/>
    <dgm:cxn modelId="{E7BF5FD4-55F4-4C75-A5A6-DDCBC050D068}" type="presOf" srcId="{09265782-D256-41B3-BCDC-7C96B9F6589B}" destId="{6C95D9B3-738A-4942-A878-70FE6AE02E7F}" srcOrd="0" destOrd="0" presId="urn:microsoft.com/office/officeart/2008/layout/AccentedPicture"/>
    <dgm:cxn modelId="{6C83C022-A91B-4F75-B5B4-A0557420AAB6}" type="presParOf" srcId="{F106233A-C719-47ED-92F6-7ADC7223509A}" destId="{D70E5607-B9A1-499A-AD0E-95F7AC06B287}" srcOrd="0" destOrd="0" presId="urn:microsoft.com/office/officeart/2008/layout/AccentedPicture"/>
    <dgm:cxn modelId="{F5740EB3-35FC-49A9-8B02-96B5D911E96E}" type="presParOf" srcId="{F106233A-C719-47ED-92F6-7ADC7223509A}" destId="{6C95D9B3-738A-4942-A878-70FE6AE02E7F}" srcOrd="1" destOrd="0" presId="urn:microsoft.com/office/officeart/2008/layout/AccentedPicture"/>
    <dgm:cxn modelId="{0DAAA753-F665-47FE-B0C3-11459CDE8501}" type="presParOf" srcId="{F106233A-C719-47ED-92F6-7ADC7223509A}" destId="{9150F294-54D7-4E0A-8CEE-9EDB660D6E2B}" srcOrd="2" destOrd="0" presId="urn:microsoft.com/office/officeart/2008/layout/AccentedPicture"/>
    <dgm:cxn modelId="{1FE1FA66-F4EE-4BD1-8557-DF7660685E44}" type="presParOf" srcId="{9150F294-54D7-4E0A-8CEE-9EDB660D6E2B}" destId="{54E9A10A-C3B0-4FD3-8720-EEF36F441460}" srcOrd="0" destOrd="0" presId="urn:microsoft.com/office/officeart/2008/layout/AccentedPicture"/>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CD570F-A6F8-4192-BE5E-49CD5C6958D9}"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75D24A0B-A948-4ABF-9DE4-6F0F08C236DA}">
      <dgm:prSet phldrT="[Metin]"/>
      <dgm:spPr/>
      <dgm:t>
        <a:bodyPr/>
        <a:lstStyle/>
        <a:p>
          <a:endParaRPr lang="tr-TR" dirty="0"/>
        </a:p>
      </dgm:t>
    </dgm:pt>
    <dgm:pt modelId="{1ADDA576-7571-4A33-A9BB-20BE9E394DE1}" type="sibTrans" cxnId="{C321AC98-7402-4087-99D1-BF53CF7884B6}">
      <dgm:prSet/>
      <dgm:spPr>
        <a:blipFill>
          <a:blip xmlns:r="http://schemas.openxmlformats.org/officeDocument/2006/relationships" r:embed="rId1"/>
          <a:srcRect/>
          <a:stretch>
            <a:fillRect t="-2000" b="-2000"/>
          </a:stretch>
        </a:blipFill>
      </dgm:spPr>
      <dgm:t>
        <a:bodyPr/>
        <a:lstStyle/>
        <a:p>
          <a:endParaRPr lang="tr-TR"/>
        </a:p>
      </dgm:t>
    </dgm:pt>
    <dgm:pt modelId="{3724650A-23B4-41CB-B3A1-0B3831EA1A3F}" type="parTrans" cxnId="{C321AC98-7402-4087-99D1-BF53CF7884B6}">
      <dgm:prSet/>
      <dgm:spPr/>
      <dgm:t>
        <a:bodyPr/>
        <a:lstStyle/>
        <a:p>
          <a:endParaRPr lang="tr-TR"/>
        </a:p>
      </dgm:t>
    </dgm:pt>
    <dgm:pt modelId="{F54D6FC6-16A9-4C1A-8456-8C1B1A3CD821}" type="pres">
      <dgm:prSet presAssocID="{99CD570F-A6F8-4192-BE5E-49CD5C6958D9}" presName="Name0" presStyleCnt="0">
        <dgm:presLayoutVars>
          <dgm:dir/>
        </dgm:presLayoutVars>
      </dgm:prSet>
      <dgm:spPr/>
    </dgm:pt>
    <dgm:pt modelId="{CE69FABD-26E7-48BA-9BC7-72E29D5F7E94}" type="pres">
      <dgm:prSet presAssocID="{1ADDA576-7571-4A33-A9BB-20BE9E394DE1}" presName="picture_1" presStyleLbl="bgImgPlace1" presStyleIdx="0" presStyleCnt="1" custAng="16200000" custScaleX="110936" custLinFactNeighborX="-2941" custLinFactNeighborY="283"/>
      <dgm:spPr/>
    </dgm:pt>
    <dgm:pt modelId="{C9CBBE2E-44C7-4453-BD61-0341883260EE}" type="pres">
      <dgm:prSet presAssocID="{75D24A0B-A948-4ABF-9DE4-6F0F08C236DA}" presName="text_1" presStyleLbl="node1" presStyleIdx="0" presStyleCnt="0" custScaleX="83794" custScaleY="33630">
        <dgm:presLayoutVars>
          <dgm:bulletEnabled val="1"/>
        </dgm:presLayoutVars>
      </dgm:prSet>
      <dgm:spPr/>
    </dgm:pt>
    <dgm:pt modelId="{45FC4596-354E-409B-9B88-822269C53C3C}" type="pres">
      <dgm:prSet presAssocID="{99CD570F-A6F8-4192-BE5E-49CD5C6958D9}" presName="maxNode" presStyleCnt="0"/>
      <dgm:spPr/>
    </dgm:pt>
    <dgm:pt modelId="{15ACF300-51EB-40CC-B77A-68F9E6CC6456}" type="pres">
      <dgm:prSet presAssocID="{99CD570F-A6F8-4192-BE5E-49CD5C6958D9}" presName="Name33" presStyleCnt="0"/>
      <dgm:spPr/>
    </dgm:pt>
  </dgm:ptLst>
  <dgm:cxnLst>
    <dgm:cxn modelId="{A3D17892-B79C-4296-8C56-F3EA4FD19F58}" type="presOf" srcId="{1ADDA576-7571-4A33-A9BB-20BE9E394DE1}" destId="{CE69FABD-26E7-48BA-9BC7-72E29D5F7E94}" srcOrd="0" destOrd="0" presId="urn:microsoft.com/office/officeart/2008/layout/AccentedPicture"/>
    <dgm:cxn modelId="{C321AC98-7402-4087-99D1-BF53CF7884B6}" srcId="{99CD570F-A6F8-4192-BE5E-49CD5C6958D9}" destId="{75D24A0B-A948-4ABF-9DE4-6F0F08C236DA}" srcOrd="0" destOrd="0" parTransId="{3724650A-23B4-41CB-B3A1-0B3831EA1A3F}" sibTransId="{1ADDA576-7571-4A33-A9BB-20BE9E394DE1}"/>
    <dgm:cxn modelId="{91B0A4D2-4D2E-4805-956C-216DA7314310}" type="presOf" srcId="{99CD570F-A6F8-4192-BE5E-49CD5C6958D9}" destId="{F54D6FC6-16A9-4C1A-8456-8C1B1A3CD821}" srcOrd="0" destOrd="0" presId="urn:microsoft.com/office/officeart/2008/layout/AccentedPicture"/>
    <dgm:cxn modelId="{2ECB64DB-64F6-4F31-AA4C-1612412C6790}" type="presOf" srcId="{75D24A0B-A948-4ABF-9DE4-6F0F08C236DA}" destId="{C9CBBE2E-44C7-4453-BD61-0341883260EE}" srcOrd="0" destOrd="0" presId="urn:microsoft.com/office/officeart/2008/layout/AccentedPicture"/>
    <dgm:cxn modelId="{D7D45250-6C97-444F-918A-55157E6CD419}" type="presParOf" srcId="{F54D6FC6-16A9-4C1A-8456-8C1B1A3CD821}" destId="{CE69FABD-26E7-48BA-9BC7-72E29D5F7E94}" srcOrd="0" destOrd="0" presId="urn:microsoft.com/office/officeart/2008/layout/AccentedPicture"/>
    <dgm:cxn modelId="{0ABCD510-CB16-4434-BBF3-707256A2A024}" type="presParOf" srcId="{F54D6FC6-16A9-4C1A-8456-8C1B1A3CD821}" destId="{C9CBBE2E-44C7-4453-BD61-0341883260EE}" srcOrd="1" destOrd="0" presId="urn:microsoft.com/office/officeart/2008/layout/AccentedPicture"/>
    <dgm:cxn modelId="{6FF55043-F5F3-4372-93F7-71B69783CB4F}" type="presParOf" srcId="{F54D6FC6-16A9-4C1A-8456-8C1B1A3CD821}" destId="{45FC4596-354E-409B-9B88-822269C53C3C}" srcOrd="2" destOrd="0" presId="urn:microsoft.com/office/officeart/2008/layout/AccentedPicture"/>
    <dgm:cxn modelId="{D9AEEDE8-C4C7-4672-A044-1119D6453A8D}" type="presParOf" srcId="{45FC4596-354E-409B-9B88-822269C53C3C}" destId="{15ACF300-51EB-40CC-B77A-68F9E6CC6456}"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F189291-22E9-499A-A0BA-3A0D02D9F388}"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02054FF6-3050-474D-9AF1-E55BCEFAB9B2}">
      <dgm:prSet phldrT="[Metin]"/>
      <dgm:spPr/>
      <dgm:t>
        <a:bodyPr/>
        <a:lstStyle/>
        <a:p>
          <a:endParaRPr lang="tr-TR" dirty="0"/>
        </a:p>
      </dgm:t>
    </dgm:pt>
    <dgm:pt modelId="{DF46578A-BE01-40DA-AE74-6E79E0264D07}" type="parTrans" cxnId="{7B5A35EF-1FF9-41B4-A2FE-1B63AFEC6BFE}">
      <dgm:prSet/>
      <dgm:spPr/>
      <dgm:t>
        <a:bodyPr/>
        <a:lstStyle/>
        <a:p>
          <a:endParaRPr lang="tr-TR"/>
        </a:p>
      </dgm:t>
    </dgm:pt>
    <dgm:pt modelId="{60D2E01A-BDEF-4525-B77F-1A983CE1633A}" type="sibTrans" cxnId="{7B5A35EF-1FF9-41B4-A2FE-1B63AFEC6BFE}">
      <dgm:prSet/>
      <dgm:spPr>
        <a:blipFill>
          <a:blip xmlns:r="http://schemas.openxmlformats.org/officeDocument/2006/relationships" r:embed="rId1"/>
          <a:srcRect/>
          <a:stretch>
            <a:fillRect t="-2000" b="-2000"/>
          </a:stretch>
        </a:blipFill>
      </dgm:spPr>
      <dgm:t>
        <a:bodyPr/>
        <a:lstStyle/>
        <a:p>
          <a:endParaRPr lang="tr-TR"/>
        </a:p>
      </dgm:t>
    </dgm:pt>
    <dgm:pt modelId="{2BC28727-B5F7-40D4-AE6C-05FC0E269C51}" type="pres">
      <dgm:prSet presAssocID="{BF189291-22E9-499A-A0BA-3A0D02D9F388}" presName="Name0" presStyleCnt="0">
        <dgm:presLayoutVars>
          <dgm:dir/>
        </dgm:presLayoutVars>
      </dgm:prSet>
      <dgm:spPr/>
    </dgm:pt>
    <dgm:pt modelId="{EBB76AF7-5DE2-4694-B23B-F67316436C00}" type="pres">
      <dgm:prSet presAssocID="{60D2E01A-BDEF-4525-B77F-1A983CE1633A}" presName="picture_1" presStyleLbl="bgImgPlace1" presStyleIdx="0" presStyleCnt="1" custScaleX="142604"/>
      <dgm:spPr/>
    </dgm:pt>
    <dgm:pt modelId="{69932C3C-214F-4E45-86C1-62A995489363}" type="pres">
      <dgm:prSet presAssocID="{02054FF6-3050-474D-9AF1-E55BCEFAB9B2}" presName="text_1" presStyleLbl="node1" presStyleIdx="0" presStyleCnt="0" custScaleX="88280" custScaleY="83138">
        <dgm:presLayoutVars>
          <dgm:bulletEnabled val="1"/>
        </dgm:presLayoutVars>
      </dgm:prSet>
      <dgm:spPr/>
    </dgm:pt>
    <dgm:pt modelId="{E5DDE9C3-5005-46EF-9D44-9DB6D2758B16}" type="pres">
      <dgm:prSet presAssocID="{BF189291-22E9-499A-A0BA-3A0D02D9F388}" presName="maxNode" presStyleCnt="0"/>
      <dgm:spPr/>
    </dgm:pt>
    <dgm:pt modelId="{292452C3-F433-408D-BB1A-6A492A74C754}" type="pres">
      <dgm:prSet presAssocID="{BF189291-22E9-499A-A0BA-3A0D02D9F388}" presName="Name33" presStyleCnt="0"/>
      <dgm:spPr/>
    </dgm:pt>
  </dgm:ptLst>
  <dgm:cxnLst>
    <dgm:cxn modelId="{F0A23475-AF5B-474B-B4B4-222549BF051E}" type="presOf" srcId="{02054FF6-3050-474D-9AF1-E55BCEFAB9B2}" destId="{69932C3C-214F-4E45-86C1-62A995489363}" srcOrd="0" destOrd="0" presId="urn:microsoft.com/office/officeart/2008/layout/AccentedPicture"/>
    <dgm:cxn modelId="{08E66A87-6AA7-43F5-87BF-3631F3C3BCE7}" type="presOf" srcId="{60D2E01A-BDEF-4525-B77F-1A983CE1633A}" destId="{EBB76AF7-5DE2-4694-B23B-F67316436C00}" srcOrd="0" destOrd="0" presId="urn:microsoft.com/office/officeart/2008/layout/AccentedPicture"/>
    <dgm:cxn modelId="{F9D576D5-F563-41F5-AA06-962FB809FBD6}" type="presOf" srcId="{BF189291-22E9-499A-A0BA-3A0D02D9F388}" destId="{2BC28727-B5F7-40D4-AE6C-05FC0E269C51}" srcOrd="0" destOrd="0" presId="urn:microsoft.com/office/officeart/2008/layout/AccentedPicture"/>
    <dgm:cxn modelId="{7B5A35EF-1FF9-41B4-A2FE-1B63AFEC6BFE}" srcId="{BF189291-22E9-499A-A0BA-3A0D02D9F388}" destId="{02054FF6-3050-474D-9AF1-E55BCEFAB9B2}" srcOrd="0" destOrd="0" parTransId="{DF46578A-BE01-40DA-AE74-6E79E0264D07}" sibTransId="{60D2E01A-BDEF-4525-B77F-1A983CE1633A}"/>
    <dgm:cxn modelId="{DA43A4D5-CA8C-4E73-8DE1-BBD047F4E528}" type="presParOf" srcId="{2BC28727-B5F7-40D4-AE6C-05FC0E269C51}" destId="{EBB76AF7-5DE2-4694-B23B-F67316436C00}" srcOrd="0" destOrd="0" presId="urn:microsoft.com/office/officeart/2008/layout/AccentedPicture"/>
    <dgm:cxn modelId="{2F8D942A-9F8B-4BEE-A357-0541ED0CF5F7}" type="presParOf" srcId="{2BC28727-B5F7-40D4-AE6C-05FC0E269C51}" destId="{69932C3C-214F-4E45-86C1-62A995489363}" srcOrd="1" destOrd="0" presId="urn:microsoft.com/office/officeart/2008/layout/AccentedPicture"/>
    <dgm:cxn modelId="{6F762327-7CDF-46CD-856F-7D2497C1341B}" type="presParOf" srcId="{2BC28727-B5F7-40D4-AE6C-05FC0E269C51}" destId="{E5DDE9C3-5005-46EF-9D44-9DB6D2758B16}" srcOrd="2" destOrd="0" presId="urn:microsoft.com/office/officeart/2008/layout/AccentedPicture"/>
    <dgm:cxn modelId="{B48C6F71-0DED-4296-9C5C-81951F8E1875}" type="presParOf" srcId="{E5DDE9C3-5005-46EF-9D44-9DB6D2758B16}" destId="{292452C3-F433-408D-BB1A-6A492A74C754}" srcOrd="0" destOrd="0" presId="urn:microsoft.com/office/officeart/2008/layout/AccentedPicture"/>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5060F4-DBA6-4FBE-B4E0-296BEB5F4604}">
      <dsp:nvSpPr>
        <dsp:cNvPr id="0" name=""/>
        <dsp:cNvSpPr/>
      </dsp:nvSpPr>
      <dsp:spPr>
        <a:xfrm>
          <a:off x="0" y="0"/>
          <a:ext cx="2216190" cy="2826773"/>
        </a:xfrm>
        <a:prstGeom prst="roundRect">
          <a:avLst/>
        </a:prstGeom>
        <a:blipFill>
          <a:blip xmlns:r="http://schemas.openxmlformats.org/officeDocument/2006/relationships" r:embed="rId1"/>
          <a:srcRect/>
          <a:stretch>
            <a:fillRect t="-2000" b="-2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824E01-0D25-46E9-8C88-E29615732304}">
      <dsp:nvSpPr>
        <dsp:cNvPr id="0" name=""/>
        <dsp:cNvSpPr/>
      </dsp:nvSpPr>
      <dsp:spPr>
        <a:xfrm>
          <a:off x="241847" y="1130709"/>
          <a:ext cx="1706466" cy="1696063"/>
        </a:xfrm>
        <a:prstGeom prst="rect">
          <a:avLst/>
        </a:prstGeom>
        <a:noFill/>
        <a:ln w="34925"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b" anchorCtr="0">
          <a:noAutofit/>
        </a:bodyPr>
        <a:lstStyle/>
        <a:p>
          <a:pPr marL="0" lvl="0" indent="0" algn="l" defTabSz="977900">
            <a:lnSpc>
              <a:spcPct val="90000"/>
            </a:lnSpc>
            <a:spcBef>
              <a:spcPct val="0"/>
            </a:spcBef>
            <a:spcAft>
              <a:spcPct val="35000"/>
            </a:spcAft>
            <a:buNone/>
          </a:pPr>
          <a:r>
            <a:rPr lang="tr-TR" sz="2200" b="1" kern="1200" dirty="0">
              <a:solidFill>
                <a:schemeClr val="bg1">
                  <a:lumMod val="95000"/>
                </a:schemeClr>
              </a:solidFill>
              <a:highlight>
                <a:srgbClr val="C0C0C0"/>
              </a:highlight>
            </a:rPr>
            <a:t>Beyin(köpek)</a:t>
          </a:r>
        </a:p>
      </dsp:txBody>
      <dsp:txXfrm>
        <a:off x="241847" y="1130709"/>
        <a:ext cx="1706466" cy="16960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DF649F-554E-433B-B0CC-370296334F01}">
      <dsp:nvSpPr>
        <dsp:cNvPr id="0" name=""/>
        <dsp:cNvSpPr/>
      </dsp:nvSpPr>
      <dsp:spPr>
        <a:xfrm>
          <a:off x="0" y="0"/>
          <a:ext cx="2153265" cy="2746511"/>
        </a:xfrm>
        <a:prstGeom prst="roundRect">
          <a:avLst/>
        </a:prstGeom>
        <a:blipFill>
          <a:blip xmlns:r="http://schemas.openxmlformats.org/officeDocument/2006/relationships" r:embed="rId1"/>
          <a:srcRect/>
          <a:stretch>
            <a:fillRect t="-2000" b="-2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F73D7C-B228-4411-B24C-684DBE468EC6}">
      <dsp:nvSpPr>
        <dsp:cNvPr id="0" name=""/>
        <dsp:cNvSpPr/>
      </dsp:nvSpPr>
      <dsp:spPr>
        <a:xfrm>
          <a:off x="86130" y="1138735"/>
          <a:ext cx="1658014" cy="1647906"/>
        </a:xfrm>
        <a:prstGeom prst="rect">
          <a:avLst/>
        </a:prstGeom>
        <a:noFill/>
        <a:ln w="34925"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b" anchorCtr="0">
          <a:noAutofit/>
        </a:bodyPr>
        <a:lstStyle/>
        <a:p>
          <a:pPr marL="0" lvl="0" indent="0" algn="l" defTabSz="844550">
            <a:lnSpc>
              <a:spcPct val="90000"/>
            </a:lnSpc>
            <a:spcBef>
              <a:spcPct val="0"/>
            </a:spcBef>
            <a:spcAft>
              <a:spcPct val="35000"/>
            </a:spcAft>
            <a:buNone/>
          </a:pPr>
          <a:r>
            <a:rPr lang="tr-TR" sz="1900" kern="1200" dirty="0">
              <a:solidFill>
                <a:schemeClr val="bg1">
                  <a:lumMod val="95000"/>
                </a:schemeClr>
              </a:solidFill>
            </a:rPr>
            <a:t>Nazal karsinom(kedi)</a:t>
          </a:r>
        </a:p>
      </dsp:txBody>
      <dsp:txXfrm>
        <a:off x="86130" y="1138735"/>
        <a:ext cx="1658014" cy="16479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3A6440-30FA-4BFB-9785-81E59D09D9C8}">
      <dsp:nvSpPr>
        <dsp:cNvPr id="0" name=""/>
        <dsp:cNvSpPr/>
      </dsp:nvSpPr>
      <dsp:spPr>
        <a:xfrm>
          <a:off x="153199" y="0"/>
          <a:ext cx="2216190" cy="2826773"/>
        </a:xfrm>
        <a:prstGeom prst="roundRect">
          <a:avLst/>
        </a:prstGeom>
        <a:blipFill>
          <a:blip xmlns:r="http://schemas.openxmlformats.org/officeDocument/2006/relationships" r:embed="rId1"/>
          <a:srcRect/>
          <a:stretch>
            <a:fillRect t="-2000" b="-2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3AEF51-CFA0-4D9F-B0DC-AEAA92237276}">
      <dsp:nvSpPr>
        <dsp:cNvPr id="0" name=""/>
        <dsp:cNvSpPr/>
      </dsp:nvSpPr>
      <dsp:spPr>
        <a:xfrm>
          <a:off x="241847" y="1130709"/>
          <a:ext cx="1706466" cy="1696063"/>
        </a:xfrm>
        <a:prstGeom prst="rect">
          <a:avLst/>
        </a:prstGeom>
        <a:noFill/>
        <a:ln w="34925"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b" anchorCtr="0">
          <a:noAutofit/>
        </a:bodyPr>
        <a:lstStyle/>
        <a:p>
          <a:pPr marL="0" lvl="0" indent="0" algn="l" defTabSz="977900">
            <a:lnSpc>
              <a:spcPct val="90000"/>
            </a:lnSpc>
            <a:spcBef>
              <a:spcPct val="0"/>
            </a:spcBef>
            <a:spcAft>
              <a:spcPct val="35000"/>
            </a:spcAft>
            <a:buNone/>
          </a:pPr>
          <a:r>
            <a:rPr lang="tr-TR" sz="2200" kern="1200" dirty="0"/>
            <a:t>Beyin(köpek)</a:t>
          </a:r>
        </a:p>
      </dsp:txBody>
      <dsp:txXfrm>
        <a:off x="241847" y="1130709"/>
        <a:ext cx="1706466" cy="16960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499D5F-F25E-46CB-8FEE-76023B6C19E5}">
      <dsp:nvSpPr>
        <dsp:cNvPr id="0" name=""/>
        <dsp:cNvSpPr/>
      </dsp:nvSpPr>
      <dsp:spPr>
        <a:xfrm>
          <a:off x="2" y="0"/>
          <a:ext cx="4591981" cy="4071487"/>
        </a:xfrm>
        <a:prstGeom prst="roundRect">
          <a:avLst/>
        </a:prstGeom>
        <a:blipFill>
          <a:blip xmlns:r="http://schemas.openxmlformats.org/officeDocument/2006/relationships" r:embed="rId1"/>
          <a:srcRect/>
          <a:stretch>
            <a:fillRect t="-2000" b="-2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C516E1-B4EB-431B-96F4-8929D79854E6}">
      <dsp:nvSpPr>
        <dsp:cNvPr id="0" name=""/>
        <dsp:cNvSpPr/>
      </dsp:nvSpPr>
      <dsp:spPr>
        <a:xfrm>
          <a:off x="827651" y="1628594"/>
          <a:ext cx="2457875" cy="2442892"/>
        </a:xfrm>
        <a:prstGeom prst="rect">
          <a:avLst/>
        </a:prstGeom>
        <a:noFill/>
        <a:ln w="34925"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5100" tIns="165100" rIns="165100" bIns="165100" numCol="1" spcCol="1270" anchor="b" anchorCtr="0">
          <a:noAutofit/>
        </a:bodyPr>
        <a:lstStyle/>
        <a:p>
          <a:pPr marL="0" lvl="0" indent="0" algn="l" defTabSz="2889250">
            <a:lnSpc>
              <a:spcPct val="90000"/>
            </a:lnSpc>
            <a:spcBef>
              <a:spcPct val="0"/>
            </a:spcBef>
            <a:spcAft>
              <a:spcPct val="35000"/>
            </a:spcAft>
            <a:buNone/>
          </a:pPr>
          <a:endParaRPr lang="tr-TR" sz="6500" kern="1200" dirty="0"/>
        </a:p>
      </dsp:txBody>
      <dsp:txXfrm>
        <a:off x="827651" y="1628594"/>
        <a:ext cx="2457875" cy="24428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E5607-B9A1-499A-AD0E-95F7AC06B287}">
      <dsp:nvSpPr>
        <dsp:cNvPr id="0" name=""/>
        <dsp:cNvSpPr/>
      </dsp:nvSpPr>
      <dsp:spPr>
        <a:xfrm>
          <a:off x="-468194" y="0"/>
          <a:ext cx="4774566" cy="4071487"/>
        </a:xfrm>
        <a:prstGeom prst="roundRect">
          <a:avLst/>
        </a:prstGeom>
        <a:blipFill>
          <a:blip xmlns:r="http://schemas.openxmlformats.org/officeDocument/2006/relationships" r:embed="rId1"/>
          <a:srcRect/>
          <a:stretch>
            <a:fillRect t="-2000" b="-2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95D9B3-738A-4942-A878-70FE6AE02E7F}">
      <dsp:nvSpPr>
        <dsp:cNvPr id="0" name=""/>
        <dsp:cNvSpPr/>
      </dsp:nvSpPr>
      <dsp:spPr>
        <a:xfrm>
          <a:off x="450747" y="1628594"/>
          <a:ext cx="2457875" cy="2442892"/>
        </a:xfrm>
        <a:prstGeom prst="rect">
          <a:avLst/>
        </a:prstGeom>
        <a:noFill/>
        <a:ln w="34925"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5100" tIns="165100" rIns="165100" bIns="165100" numCol="1" spcCol="1270" anchor="b" anchorCtr="0">
          <a:noAutofit/>
        </a:bodyPr>
        <a:lstStyle/>
        <a:p>
          <a:pPr marL="0" lvl="0" indent="0" algn="l" defTabSz="2889250">
            <a:lnSpc>
              <a:spcPct val="90000"/>
            </a:lnSpc>
            <a:spcBef>
              <a:spcPct val="0"/>
            </a:spcBef>
            <a:spcAft>
              <a:spcPct val="35000"/>
            </a:spcAft>
            <a:buNone/>
          </a:pPr>
          <a:endParaRPr lang="tr-TR" sz="6500" kern="1200" dirty="0"/>
        </a:p>
      </dsp:txBody>
      <dsp:txXfrm>
        <a:off x="450747" y="1628594"/>
        <a:ext cx="2457875" cy="24428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69FABD-26E7-48BA-9BC7-72E29D5F7E94}">
      <dsp:nvSpPr>
        <dsp:cNvPr id="0" name=""/>
        <dsp:cNvSpPr/>
      </dsp:nvSpPr>
      <dsp:spPr>
        <a:xfrm rot="16200000">
          <a:off x="441814" y="10769"/>
          <a:ext cx="3309686" cy="3805382"/>
        </a:xfrm>
        <a:prstGeom prst="roundRect">
          <a:avLst/>
        </a:prstGeom>
        <a:blipFill>
          <a:blip xmlns:r="http://schemas.openxmlformats.org/officeDocument/2006/relationships" r:embed="rId1"/>
          <a:srcRect/>
          <a:stretch>
            <a:fillRect t="-2000" b="-2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CBBE2E-44C7-4453-BD61-0341883260EE}">
      <dsp:nvSpPr>
        <dsp:cNvPr id="0" name=""/>
        <dsp:cNvSpPr/>
      </dsp:nvSpPr>
      <dsp:spPr>
        <a:xfrm>
          <a:off x="998171" y="2279842"/>
          <a:ext cx="1924943" cy="767849"/>
        </a:xfrm>
        <a:prstGeom prst="rect">
          <a:avLst/>
        </a:prstGeom>
        <a:noFill/>
        <a:ln w="34925"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b" anchorCtr="0">
          <a:noAutofit/>
        </a:bodyPr>
        <a:lstStyle/>
        <a:p>
          <a:pPr marL="0" lvl="0" indent="0" algn="l" defTabSz="1866900">
            <a:lnSpc>
              <a:spcPct val="90000"/>
            </a:lnSpc>
            <a:spcBef>
              <a:spcPct val="0"/>
            </a:spcBef>
            <a:spcAft>
              <a:spcPct val="35000"/>
            </a:spcAft>
            <a:buNone/>
          </a:pPr>
          <a:endParaRPr lang="tr-TR" sz="4200" kern="1200" dirty="0"/>
        </a:p>
      </dsp:txBody>
      <dsp:txXfrm>
        <a:off x="998171" y="2279842"/>
        <a:ext cx="1924943" cy="76784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B76AF7-5DE2-4694-B23B-F67316436C00}">
      <dsp:nvSpPr>
        <dsp:cNvPr id="0" name=""/>
        <dsp:cNvSpPr/>
      </dsp:nvSpPr>
      <dsp:spPr>
        <a:xfrm>
          <a:off x="667509" y="0"/>
          <a:ext cx="3630172" cy="3246978"/>
        </a:xfrm>
        <a:prstGeom prst="roundRect">
          <a:avLst/>
        </a:prstGeom>
        <a:blipFill>
          <a:blip xmlns:r="http://schemas.openxmlformats.org/officeDocument/2006/relationships" r:embed="rId1"/>
          <a:srcRect/>
          <a:stretch>
            <a:fillRect t="-2000" b="-2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932C3C-214F-4E45-86C1-62A995489363}">
      <dsp:nvSpPr>
        <dsp:cNvPr id="0" name=""/>
        <dsp:cNvSpPr/>
      </dsp:nvSpPr>
      <dsp:spPr>
        <a:xfrm>
          <a:off x="1426469" y="1463043"/>
          <a:ext cx="1730408" cy="1619684"/>
        </a:xfrm>
        <a:prstGeom prst="rect">
          <a:avLst/>
        </a:prstGeom>
        <a:noFill/>
        <a:ln w="34925"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5100" tIns="165100" rIns="165100" bIns="165100" numCol="1" spcCol="1270" anchor="b" anchorCtr="0">
          <a:noAutofit/>
        </a:bodyPr>
        <a:lstStyle/>
        <a:p>
          <a:pPr marL="0" lvl="0" indent="0" algn="l" defTabSz="2889250">
            <a:lnSpc>
              <a:spcPct val="90000"/>
            </a:lnSpc>
            <a:spcBef>
              <a:spcPct val="0"/>
            </a:spcBef>
            <a:spcAft>
              <a:spcPct val="35000"/>
            </a:spcAft>
            <a:buNone/>
          </a:pPr>
          <a:endParaRPr lang="tr-TR" sz="6500" kern="1200" dirty="0"/>
        </a:p>
      </dsp:txBody>
      <dsp:txXfrm>
        <a:off x="1426469" y="1463043"/>
        <a:ext cx="1730408" cy="1619684"/>
      </dsp:txXfrm>
    </dsp:sp>
  </dsp:spTree>
</dsp:drawing>
</file>

<file path=ppt/diagrams/layout1.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3.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4.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6.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7.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6T10:41:25.829"/>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6T10:59:08.085"/>
    </inkml:context>
    <inkml:brush xml:id="br0">
      <inkml:brushProperty name="width" value="0.035" units="cm"/>
      <inkml:brushProperty name="height" value="0.035" units="cm"/>
    </inkml:brush>
  </inkml:definitions>
  <inkml:trace contextRef="#ctx0" brushRef="#br0">80 127 24575,'2'5'0,"-1"-1"0,1 1 0,0-1 0,0 0 0,0 0 0,0 0 0,1 0 0,0 0 0,3 3 0,-2-1 0,10 11 0,1-1 0,1 0 0,1 0 0,0-2 0,29 19 0,-40-29 0,50 50 0,-47-50 0,-6-9 0,-9-13 0,1 12 0,0 0 0,0 1 0,-1-1 0,0 1 0,-9-6 0,8 6 0,1 1 0,0-2 0,0 1 0,0-1 0,-7-9 0,2 1 0,0 0 0,-1 1 0,-1 0 0,0 1 0,-16-12 0,21 17 0,0-2 0,0 1 0,-12-18 0,-11-13 0,19 28 0,6 5 0,-1 0 0,1 0 0,1-1 0,-9-12 0,14 19 0,0 0 0,0 0 0,0 0 0,-1-1 0,1 1 0,0 0 0,0 0 0,0 0 0,0-1 0,0 1 0,0 0 0,-1 0 0,1-1 0,0 1 0,0 0 0,0 0 0,0-1 0,0 1 0,0 0 0,0 0 0,0-1 0,0 1 0,0 0 0,0 0 0,0-1 0,0 1 0,0 0 0,0 0 0,0 0 0,1-1 0,-1 1 0,0 0 0,0 0 0,0-1 0,0 1 0,10 2 0,11 10 0,7 7 0,-1 0 0,1-1 0,0-1 0,37 14 0,-60-28 0,0-1 0,0 1 0,-1 0 0,1 1 0,-1-1 0,0 1 0,1-1 0,4 8 0,-7-9 0,0 0 0,-1 0 0,1 0 0,-1 0 0,1 0 0,-1 0 0,0 0 0,0 1 0,0-1 0,0 1 0,0-1 0,0 1 0,-1-1 0,1 1 0,-1-1 0,0 1 0,0-1 0,0 1 0,0-1 0,0 4 0,-1-5 0,1 0 0,0-1 0,-1 1 0,1 0 0,0 0 0,-1 0 0,1-1 0,-1 1 0,1 0 0,-1 0 0,1-1 0,-1 1 0,0-1 0,1 1 0,-1 0 0,0-1 0,0 1 0,1-1 0,-1 0 0,0 1 0,0-1 0,0 1 0,0-1 0,1 0 0,-1 0 0,0 0 0,0 1 0,0-1 0,0 0 0,0 0 0,0 0 0,1 0 0,-1-1 0,0 1 0,0 0 0,0 0 0,0 0 0,0-1 0,0 1 0,1 0 0,-1-1 0,0 1 0,0-1 0,0 0 0,-3-1 0,0 0 0,0-1 0,1 0 0,-1 1 0,1-1 0,-1 0 0,-4-6 0,-9-22 0,15 25 0,0 1 0,-1 0 0,0 0 0,0 1 0,0-1 0,-1 0 0,-5-5 0,9 10 0,0 0 0,-1-1 0,1 1 0,0 0 0,-1 0 0,1-1 0,0 1 0,-1 0 0,1 0 0,0-1 0,-1 1 0,1 0 0,0 0 0,-1 0 0,1 0 0,-1 0 0,1-1 0,0 1 0,-1 0 0,1 0 0,-1 0 0,1 0 0,0 0 0,-1 0 0,1 0 0,-1 1 0,-1 8 0,10 16 0,-4-14 0,1-1 0,0-1 0,1 1 0,0-1 0,1 0 0,0 0 0,0-1 0,12 11 0,-9-9 0,0 1 0,10 14 0,6 8 0,-20-23 0,-14-9 0,-16-10 0,6-2 0,0-1 0,-24-22 0,16 13 0,22 18 0,0-1 0,1 1 0,-1-1 0,1 0 0,0 0 0,0 0 0,0-1 0,1 1 0,-1-1 0,1 1 0,0-1 0,0 0 0,1 0 0,0 0 0,0 0 0,-1-5 0,12 59 0,-2-18 0,-4-17 0,0 0 0,7 17 0,6 17 0,-13-37 0,0-1 0,1 1 0,0-1 0,0 0 0,9 12 0,11 19 0,-25-40 0,0-1 0,0 0 0,0 0 0,0 0 0,0 0 0,0 1 0,0-1 0,0 0 0,0 0 0,0 0 0,0 0 0,0 1 0,0-1 0,0 0 0,0 0 0,0 0 0,1 0 0,-1 1 0,0-1 0,0 0 0,0 0 0,0 0 0,0 0 0,0 0 0,0 1 0,1-1 0,-1 0 0,0 0 0,0 0 0,0 0 0,0 0 0,1 0 0,-1 0 0,0 0 0,0 0 0,0 0 0,0 0 0,1 0 0,-1 0 0,0 0 0,0 0 0,0 0 0,1 0 0,-1 0 0,0 0 0,0 0 0,0 0 0,0 0 0,1 0 0,-1 0 0,0 0 0,3-13 0,-2-21 0,-1 33 0,-1-46 0,0 15 0,3-33 0,-2 65 0,0-1 0,0 1 0,0-1 0,0 1 0,0-1 0,0 1 0,0-1 0,0 1 0,0-1 0,0 1 0,0-1 0,1 1 0,-1-1 0,0 1 0,0-1 0,0 1 0,1 0 0,-1-1 0,0 1 0,1-1 0,-1 1 0,0 0 0,1-1 0,-1 1 0,1 0 0,-1 0 0,0-1 0,1 1 0,-1 0 0,1 0 0,-1-1 0,1 1 0,-1 0 0,1 0 0,0 0 0,1 0 0,-1 0 0,1 1 0,-1-1 0,1 1 0,-1 0 0,1-1 0,-1 1 0,1 0 0,-1 0 0,1 0 0,0 1 0,35 33 0,-35-33 0,5 5 0,-1 1 0,0-1 0,0 1 0,-1 0 0,0 1 0,0-1 0,-1 1 0,6 16 0,-10-25 0,0 0 0,0 1 0,0-1 0,0 0 0,0 0 0,0 0 0,0 0 0,0 0 0,0 0 0,0 0 0,0 0 0,0 1 0,1-1 0,-1 0 0,0 0 0,0 0 0,0 0 0,0 0 0,-1 0 0,1 0 0,0 0 0,0 1 0,0-1 0,0 0 0,0 0 0,0 0 0,0 0 0,0 0 0,0 0 0,0 0 0,0 0 0,0 1 0,0-1 0,0 0 0,0 0 0,0 0 0,0 0 0,-1 0 0,1 0 0,0 0 0,0 0 0,0 0 0,0 0 0,0 0 0,0 0 0,0 0 0,0 0 0,-1 0 0,1 0 0,0 0 0,0 0 0,0 0 0,0 0 0,0 0 0,-8-4 0,-8-11 0,-150-181 0,163 192 0,1 1 0,-1 0 0,1 0 0,-1 0 0,0 0 0,1 0 0,-1 1 0,-1 0 0,1-1 0,-6-2 0,9 5 0,0 0 0,0 0 0,0 0 0,0 0 0,0-1 0,-1 1 0,1 0 0,0 0 0,0 0 0,0 0 0,0 0 0,0 0 0,0 0 0,-1 0 0,1 0 0,0 0 0,0 0 0,0 0 0,0 0 0,0 0 0,-1 0 0,1 0 0,0 1 0,0-1 0,0 0 0,0 0 0,0 0 0,0 0 0,0 0 0,-1 0 0,1 0 0,0 0 0,0 0 0,0 0 0,0 1 0,0-1 0,0 0 0,0 0 0,0 0 0,0 0 0,0 0 0,-1 0 0,1 1 0,0-1 0,0 0 0,0 0 0,0 0 0,2 10 0,8 8 0,80 107 0,-36-53 0,-41-56 0,0 0 0,-27-27 0,-29-33 0,-51-67 0,84 97 0,1-1 0,1 0 0,1 0 0,-12-33 0,-23-46 0,20 51 0,18 32 0,7 12 0,9 17 0,55 128 0,-62-134 0,2-1 0,0 1 0,9 11 0,13 23 0,-14-16-57,26 46-1251,-34-67-5518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6T10:59:19.636"/>
    </inkml:context>
    <inkml:brush xml:id="br0">
      <inkml:brushProperty name="width" value="0.035" units="cm"/>
      <inkml:brushProperty name="height" value="0.035" units="cm"/>
    </inkml:brush>
  </inkml:definitions>
  <inkml:trace contextRef="#ctx0" brushRef="#br0">3 123 24575,'1'3'0,"0"0"0,0 0 0,0 0 0,0 0 0,0 0 0,1 0 0,-1-1 0,1 1 0,2 2 0,7 17 0,-7-10 0,1 2 0,-3-29 0,-3 7 0,0 0 0,-1 0 0,0 0 0,0 0 0,-1 1 0,-6-14 0,-8-28 0,16 45 0,1 1 0,-1-1 0,1 0 0,0 1 0,-1-1 0,2 1 0,-1-1 0,0 1 0,1-1 0,0 0 0,1-5 0,-1 8 0,-1 0 0,0 0 0,1 0 0,-1-1 0,1 1 0,-1 0 0,1 0 0,0 1 0,-1-1 0,1 0 0,0 0 0,0 0 0,-1 0 0,1 1 0,0-1 0,0 0 0,0 0 0,0 1 0,0-1 0,0 1 0,0-1 0,0 1 0,0 0 0,3-1 0,-3 1 0,1 0 0,0 0 0,0 1 0,0-1 0,0 1 0,-1-1 0,1 1 0,0-1 0,-1 1 0,1 0 0,0 0 0,-1 0 0,4 2 0,1 2 0,-1 0 0,1 1 0,-1 0 0,0 0 0,0 0 0,4 9 0,-3-5 0,-1 0 0,-1 1 0,1-1 0,-2 1 0,0 0 0,0 0 0,1 14 0,-4-22 0,1-1 0,0 1 0,-1 0 0,1-1 0,0 1 0,0-1 0,1 1 0,-1-1 0,0 0 0,1 1 0,-1-1 0,1 0 0,3 3 0,30 20 0,-29-21 0,0-1 0,-1 1 0,1 0 0,-1 0 0,7 7 0,-4-1 0,0-1 0,0 0 0,17 13 0,-21-19 0,0 0 0,0 1 0,0-1 0,-1 1 0,0 0 0,0 0 0,0 1 0,0-1 0,-1 0 0,1 1 0,1 6 0,1 4 0,-1 1 0,3 20 0,-5-23 0,0-1 0,1 0 0,0-1 0,1 1 0,7 15 0,-5-13 0,0-1 0,-1 1 0,7 29 0,-11-43 0,-1 1 0,0 0 0,0-1 0,1 1 0,-1-1 0,0 1 0,0-1 0,0 1 0,0 0 0,0-1 0,0 1 0,0-1 0,0 1 0,0 0 0,0-1 0,0 1 0,0-1 0,0 1 0,0-1 0,0 1 0,-1 0 0,1-1 0,0 1 0,0-1 0,-1 1 0,1-1 0,0 1 0,-1-1 0,1 1 0,-1-1 0,1 0 0,0 1 0,-1-1 0,1 1 0,-1-1 0,1 0 0,-1 1 0,1-1 0,-1 0 0,0 0 0,1 0 0,-1 1 0,1-1 0,-1 0 0,1 0 0,-1 0 0,-1 0 0,0 0 0,1 0 0,-1-1 0,0 1 0,0-1 0,0 1 0,0-1 0,1 0 0,-1 1 0,0-1 0,0 0 0,1 0 0,-1 0 0,-2-3 0,-22-23 0,-22-31 0,42 49 0,1 0 0,0 0 0,1 0 0,0-1 0,1 1 0,0-1 0,-3-13 0,10 34 0,1 0 0,0 0 0,0 0 0,1-1 0,13 20 0,4 4 0,-17-17 0,-6-17 0,0 1 0,0-1 0,0 0 0,0 1 0,0-1 0,0 0 0,0 1 0,0-1 0,0 0 0,0 1 0,-1-1 0,1 0 0,0 1 0,0-1 0,0 0 0,0 0 0,-1 1 0,1-1 0,0 0 0,0 0 0,0 1 0,-1-1 0,1 0 0,0 0 0,-1 0 0,1 1 0,-1-1 0,0 0 0,-1 0 0,1 0 0,-1 0 0,1 0 0,-1 0 0,0 0 0,1 0 0,-1-1 0,1 1 0,0-1 0,-1 1 0,1-1 0,-1 1 0,1-1 0,0 0 0,-1 0 0,-1-1 0,-53-40 0,61 53-1365,-1-1-5461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6FAA9A-6B0A-4078-80B4-9A319A554FB3}" type="datetimeFigureOut">
              <a:rPr lang="tr-TR" smtClean="0"/>
              <a:t>6.05.2024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233D0A-0E19-48D8-8ED0-E7868955CE57}" type="slidenum">
              <a:rPr lang="tr-TR" smtClean="0"/>
              <a:t>‹#›</a:t>
            </a:fld>
            <a:endParaRPr lang="tr-TR"/>
          </a:p>
        </p:txBody>
      </p:sp>
    </p:spTree>
    <p:extLst>
      <p:ext uri="{BB962C8B-B14F-4D97-AF65-F5344CB8AC3E}">
        <p14:creationId xmlns:p14="http://schemas.microsoft.com/office/powerpoint/2010/main" val="2288273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D233D0A-0E19-48D8-8ED0-E7868955CE57}" type="slidenum">
              <a:rPr lang="tr-TR" smtClean="0"/>
              <a:t>7</a:t>
            </a:fld>
            <a:endParaRPr lang="tr-TR"/>
          </a:p>
        </p:txBody>
      </p:sp>
    </p:spTree>
    <p:extLst>
      <p:ext uri="{BB962C8B-B14F-4D97-AF65-F5344CB8AC3E}">
        <p14:creationId xmlns:p14="http://schemas.microsoft.com/office/powerpoint/2010/main" val="140681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5/6/2024</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5/6/2024</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5/6/2024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5/6/2024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5/6/2024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5/6/2024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5/6/2024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5/6/2024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5/6/2024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1.xml"/><Relationship Id="rId16" Type="http://schemas.openxmlformats.org/officeDocument/2006/relationships/diagramColors" Target="../diagrams/colors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image" Target="../media/image16.png"/><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customXml" Target="../ink/ink2.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5" Type="http://schemas.openxmlformats.org/officeDocument/2006/relationships/image" Target="../media/image17.png"/><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customXml" Target="../ink/ink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BCC8C7-9EC4-77AD-DDC3-460245ED73F9}"/>
              </a:ext>
            </a:extLst>
          </p:cNvPr>
          <p:cNvSpPr>
            <a:spLocks noGrp="1"/>
          </p:cNvSpPr>
          <p:nvPr>
            <p:ph type="ctrTitle"/>
          </p:nvPr>
        </p:nvSpPr>
        <p:spPr>
          <a:xfrm>
            <a:off x="1782618" y="2528085"/>
            <a:ext cx="8309011" cy="2249424"/>
          </a:xfrm>
        </p:spPr>
        <p:txBody>
          <a:bodyPr/>
          <a:lstStyle/>
          <a:p>
            <a:pPr>
              <a:lnSpc>
                <a:spcPct val="107000"/>
              </a:lnSpc>
              <a:spcAft>
                <a:spcPts val="800"/>
              </a:spcAft>
            </a:pPr>
            <a:r>
              <a:rPr lang="tr-T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tr-TR" sz="2000" kern="100" dirty="0">
                <a:effectLst/>
                <a:latin typeface="Arial" panose="020B0604020202020204" pitchFamily="34" charset="0"/>
                <a:ea typeface="Calibri" panose="020F0502020204030204" pitchFamily="34" charset="0"/>
                <a:cs typeface="Times New Roman" panose="02020603050405020304" pitchFamily="18" charset="0"/>
              </a:rPr>
              <a:t>RADYOTERAPİ TEKNİKERİ BAKIŞ AÇISI İLE EVCİL HAYVAN RADYOTERAPİSİNDE İMMOBİLİZASYONUN ÖNEMİ, KARŞILAŞILAN GÜÇLÜKLER VE ÇÖZÜMLERİ</a:t>
            </a:r>
            <a:br>
              <a:rPr lang="tr-TR" sz="1800" kern="100" dirty="0">
                <a:effectLst/>
                <a:latin typeface="Arial" panose="020B0604020202020204" pitchFamily="34" charset="0"/>
                <a:ea typeface="Calibri" panose="020F0502020204030204" pitchFamily="34" charset="0"/>
                <a:cs typeface="Times New Roman" panose="02020603050405020304" pitchFamily="18" charset="0"/>
              </a:rPr>
            </a:br>
            <a:br>
              <a:rPr lang="tr-TR" sz="1800" kern="100" dirty="0">
                <a:effectLst/>
                <a:latin typeface="Arial" panose="020B0604020202020204" pitchFamily="34" charset="0"/>
                <a:ea typeface="Calibri" panose="020F0502020204030204" pitchFamily="34" charset="0"/>
                <a:cs typeface="Times New Roman" panose="02020603050405020304" pitchFamily="18" charset="0"/>
              </a:rPr>
            </a:br>
            <a:br>
              <a:rPr lang="tr-TR" sz="1800" kern="100" dirty="0">
                <a:effectLst/>
                <a:latin typeface="Calibri" panose="020F0502020204030204" pitchFamily="34" charset="0"/>
                <a:ea typeface="Calibri" panose="020F0502020204030204" pitchFamily="34" charset="0"/>
                <a:cs typeface="Times New Roman" panose="02020603050405020304" pitchFamily="18" charset="0"/>
              </a:rPr>
            </a:br>
            <a:r>
              <a:rPr lang="tr-TR" sz="1400" kern="100" dirty="0">
                <a:effectLst/>
                <a:latin typeface="Arial" panose="020B0604020202020204" pitchFamily="34" charset="0"/>
                <a:ea typeface="Calibri" panose="020F0502020204030204" pitchFamily="34" charset="0"/>
                <a:cs typeface="Times New Roman" panose="02020603050405020304" pitchFamily="18" charset="0"/>
              </a:rPr>
              <a:t>Selinay Cava İnan(1), Nilay Canavar(1), Pınar Gülen(1) Recep Peker(1), Emine Esma Çerkez(1), Onur </a:t>
            </a:r>
            <a:r>
              <a:rPr lang="tr-TR" sz="1400" kern="100" dirty="0" err="1">
                <a:effectLst/>
                <a:latin typeface="Arial" panose="020B0604020202020204" pitchFamily="34" charset="0"/>
                <a:ea typeface="Calibri" panose="020F0502020204030204" pitchFamily="34" charset="0"/>
                <a:cs typeface="Times New Roman" panose="02020603050405020304" pitchFamily="18" charset="0"/>
              </a:rPr>
              <a:t>Ülgenalp</a:t>
            </a:r>
            <a:r>
              <a:rPr lang="tr-TR" sz="1400" kern="100" dirty="0">
                <a:effectLst/>
                <a:latin typeface="Arial" panose="020B0604020202020204" pitchFamily="34" charset="0"/>
                <a:ea typeface="Calibri" panose="020F0502020204030204" pitchFamily="34" charset="0"/>
                <a:cs typeface="Times New Roman" panose="02020603050405020304" pitchFamily="18" charset="0"/>
              </a:rPr>
              <a:t>(1), Vildan Alpan(2)</a:t>
            </a:r>
            <a:br>
              <a:rPr lang="tr-TR" sz="1400" kern="100" dirty="0">
                <a:effectLst/>
                <a:latin typeface="Arial" panose="020B0604020202020204" pitchFamily="34" charset="0"/>
                <a:ea typeface="Calibri" panose="020F0502020204030204" pitchFamily="34" charset="0"/>
                <a:cs typeface="Times New Roman" panose="02020603050405020304" pitchFamily="18" charset="0"/>
              </a:rPr>
            </a:br>
            <a:br>
              <a:rPr lang="tr-TR" sz="1400" kern="100" dirty="0">
                <a:effectLst/>
                <a:latin typeface="Arial" panose="020B0604020202020204" pitchFamily="34" charset="0"/>
                <a:ea typeface="Calibri" panose="020F0502020204030204" pitchFamily="34" charset="0"/>
                <a:cs typeface="Times New Roman" panose="02020603050405020304" pitchFamily="18" charset="0"/>
              </a:rPr>
            </a:br>
            <a:r>
              <a:rPr lang="tr-TR" sz="1400" kern="100" dirty="0">
                <a:effectLst/>
                <a:latin typeface="Arial" panose="020B0604020202020204" pitchFamily="34" charset="0"/>
                <a:ea typeface="Calibri" panose="020F0502020204030204" pitchFamily="34" charset="0"/>
                <a:cs typeface="Times New Roman" panose="02020603050405020304" pitchFamily="18" charset="0"/>
              </a:rPr>
              <a:t>(1)</a:t>
            </a:r>
            <a:r>
              <a:rPr lang="tr-TR" sz="800" dirty="0"/>
              <a:t> </a:t>
            </a:r>
            <a:r>
              <a:rPr lang="tr-TR" sz="1200" dirty="0" err="1"/>
              <a:t>VetAmerikan</a:t>
            </a:r>
            <a:r>
              <a:rPr lang="tr-TR" sz="1200" dirty="0"/>
              <a:t> Hayvan Hastanesi  </a:t>
            </a:r>
            <a:br>
              <a:rPr lang="tr-TR" sz="1200" dirty="0"/>
            </a:br>
            <a:r>
              <a:rPr lang="tr-TR" sz="1200" dirty="0"/>
              <a:t>(2) Amerikan Hastanesi</a:t>
            </a:r>
            <a:br>
              <a:rPr lang="tr-TR" sz="800" dirty="0"/>
            </a:br>
            <a:br>
              <a:rPr lang="tr-TR" sz="800" dirty="0"/>
            </a:br>
            <a:endParaRPr lang="tr-TR" sz="1400" dirty="0"/>
          </a:p>
        </p:txBody>
      </p:sp>
      <p:pic>
        <p:nvPicPr>
          <p:cNvPr id="1026" name="Picture 2" descr="VetAmerikan Hayvan Hastanesi">
            <a:extLst>
              <a:ext uri="{FF2B5EF4-FFF2-40B4-BE49-F238E27FC236}">
                <a16:creationId xmlns:a16="http://schemas.microsoft.com/office/drawing/2014/main" id="{E986890A-6965-2F8A-F0DB-99A5231DC6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9210" y="4589030"/>
            <a:ext cx="3451481" cy="87500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9" name="Mürekkep 8">
                <a:extLst>
                  <a:ext uri="{FF2B5EF4-FFF2-40B4-BE49-F238E27FC236}">
                    <a16:creationId xmlns:a16="http://schemas.microsoft.com/office/drawing/2014/main" id="{60CA731D-78AB-2CAA-D14B-E7744D992D63}"/>
                  </a:ext>
                </a:extLst>
              </p14:cNvPr>
              <p14:cNvContentPartPr/>
              <p14:nvPr/>
            </p14:nvContentPartPr>
            <p14:xfrm>
              <a:off x="-896256" y="1673568"/>
              <a:ext cx="360" cy="360"/>
            </p14:xfrm>
          </p:contentPart>
        </mc:Choice>
        <mc:Fallback xmlns="">
          <p:pic>
            <p:nvPicPr>
              <p:cNvPr id="9" name="Mürekkep 8">
                <a:extLst>
                  <a:ext uri="{FF2B5EF4-FFF2-40B4-BE49-F238E27FC236}">
                    <a16:creationId xmlns:a16="http://schemas.microsoft.com/office/drawing/2014/main" id="{60CA731D-78AB-2CAA-D14B-E7744D992D63}"/>
                  </a:ext>
                </a:extLst>
              </p:cNvPr>
              <p:cNvPicPr/>
              <p:nvPr/>
            </p:nvPicPr>
            <p:blipFill>
              <a:blip r:embed="rId4"/>
              <a:stretch>
                <a:fillRect/>
              </a:stretch>
            </p:blipFill>
            <p:spPr>
              <a:xfrm>
                <a:off x="-902376" y="1667448"/>
                <a:ext cx="12600" cy="12600"/>
              </a:xfrm>
              <a:prstGeom prst="rect">
                <a:avLst/>
              </a:prstGeom>
            </p:spPr>
          </p:pic>
        </mc:Fallback>
      </mc:AlternateContent>
    </p:spTree>
    <p:extLst>
      <p:ext uri="{BB962C8B-B14F-4D97-AF65-F5344CB8AC3E}">
        <p14:creationId xmlns:p14="http://schemas.microsoft.com/office/powerpoint/2010/main" val="96895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5F2E6F-F2B4-16EF-5BD2-A9E0456CF863}"/>
              </a:ext>
            </a:extLst>
          </p:cNvPr>
          <p:cNvSpPr>
            <a:spLocks noGrp="1"/>
          </p:cNvSpPr>
          <p:nvPr>
            <p:ph type="title"/>
          </p:nvPr>
        </p:nvSpPr>
        <p:spPr/>
        <p:txBody>
          <a:bodyPr/>
          <a:lstStyle/>
          <a:p>
            <a:r>
              <a:rPr lang="tr-TR" dirty="0"/>
              <a:t> ÖZET</a:t>
            </a:r>
          </a:p>
        </p:txBody>
      </p:sp>
      <p:sp>
        <p:nvSpPr>
          <p:cNvPr id="3" name="İçerik Yer Tutucusu 2">
            <a:extLst>
              <a:ext uri="{FF2B5EF4-FFF2-40B4-BE49-F238E27FC236}">
                <a16:creationId xmlns:a16="http://schemas.microsoft.com/office/drawing/2014/main" id="{1E492C1D-31E0-78E4-BAC8-C3C81BEC4769}"/>
              </a:ext>
            </a:extLst>
          </p:cNvPr>
          <p:cNvSpPr>
            <a:spLocks noGrp="1"/>
          </p:cNvSpPr>
          <p:nvPr>
            <p:ph idx="1"/>
          </p:nvPr>
        </p:nvSpPr>
        <p:spPr>
          <a:xfrm>
            <a:off x="1371600" y="1861127"/>
            <a:ext cx="9601200" cy="3581400"/>
          </a:xfrm>
          <a:ln>
            <a:solidFill>
              <a:schemeClr val="accent1"/>
            </a:solidFill>
          </a:ln>
        </p:spPr>
        <p:txBody>
          <a:bodyPr/>
          <a:lstStyle/>
          <a:p>
            <a:pPr algn="just"/>
            <a:r>
              <a:rPr lang="tr-TR"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Radyoterapi tedavisinde amaç tümörlü dokuya maksimum doz verilirken normal dokuya minimum dozu vermektir. Tıpkı beşerî radyoterapi de olduğu gibi kanser hastası hayvanların tedavisinde de radyoterapi gittikçe önemli bir yer tutmaktadır. Hızla gelişen teknolojiye bağlı olarak IMRT, VMAT gibi tedavi tekniklerinin kullanılması radyoterapide immobilizasyonun önemini arttırmıştır. Beşeriden farklı olarak kedi ve köpek radyoterapisinde hasta tedaviye anestezi altında girmektedir. İnsana göre vücutları daha esnek olan kedi ve köpekler anestezi altında </a:t>
            </a:r>
            <a:r>
              <a:rPr lang="tr-TR" sz="1800" kern="100" dirty="0">
                <a:solidFill>
                  <a:srgbClr val="000000"/>
                </a:solidFill>
                <a:latin typeface="Arial" panose="020B0604020202020204" pitchFamily="34" charset="0"/>
                <a:ea typeface="Calibri" panose="020F0502020204030204" pitchFamily="34" charset="0"/>
                <a:cs typeface="Times New Roman" panose="02020603050405020304" pitchFamily="18" charset="0"/>
              </a:rPr>
              <a:t>daha da</a:t>
            </a:r>
            <a:r>
              <a:rPr lang="tr-TR"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esnek hale gelmektedir. Bu nedenle immobilizasyon araçlarının kullanılmasında zorluklar olabilmektedir. İnsandan farklı olarak hayvanların vücudu tüy ile kaplı olduğu için maske yapımında da bazı ek önlemler alınması gerekmektedir. Bu çalışma insan radyoterapisinde kullanılan immobilizasyon araçlarının hayvan radyoterapisinde kullanıldığında karşılaşılan farklılıkları ve dikkat edilmesi gereken noktaları vurgulamak amacı ile hazırlanmıştır. </a:t>
            </a:r>
            <a:endParaRPr lang="tr-TR" dirty="0"/>
          </a:p>
        </p:txBody>
      </p:sp>
    </p:spTree>
    <p:extLst>
      <p:ext uri="{BB962C8B-B14F-4D97-AF65-F5344CB8AC3E}">
        <p14:creationId xmlns:p14="http://schemas.microsoft.com/office/powerpoint/2010/main" val="959425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A2F265-E1E8-6487-F808-EFB84198C94D}"/>
              </a:ext>
            </a:extLst>
          </p:cNvPr>
          <p:cNvSpPr>
            <a:spLocks noGrp="1"/>
          </p:cNvSpPr>
          <p:nvPr>
            <p:ph type="title"/>
          </p:nvPr>
        </p:nvSpPr>
        <p:spPr/>
        <p:txBody>
          <a:bodyPr>
            <a:normAutofit/>
          </a:bodyPr>
          <a:lstStyle/>
          <a:p>
            <a:br>
              <a:rPr lang="tr-TR" dirty="0"/>
            </a:br>
            <a:endParaRPr lang="tr-TR" dirty="0"/>
          </a:p>
        </p:txBody>
      </p:sp>
      <p:sp>
        <p:nvSpPr>
          <p:cNvPr id="3" name="İçerik Yer Tutucusu 2">
            <a:extLst>
              <a:ext uri="{FF2B5EF4-FFF2-40B4-BE49-F238E27FC236}">
                <a16:creationId xmlns:a16="http://schemas.microsoft.com/office/drawing/2014/main" id="{A95B642C-5D0E-3000-D4DF-621CBC0AAE1E}"/>
              </a:ext>
            </a:extLst>
          </p:cNvPr>
          <p:cNvSpPr>
            <a:spLocks noGrp="1"/>
          </p:cNvSpPr>
          <p:nvPr>
            <p:ph idx="1"/>
          </p:nvPr>
        </p:nvSpPr>
        <p:spPr>
          <a:xfrm>
            <a:off x="1371600" y="1311563"/>
            <a:ext cx="9333345" cy="4234873"/>
          </a:xfrm>
        </p:spPr>
        <p:txBody>
          <a:bodyPr>
            <a:normAutofit/>
          </a:bodyPr>
          <a:lstStyle/>
          <a:p>
            <a:pPr algn="just"/>
            <a:r>
              <a:rPr lang="tr-TR" sz="1800" dirty="0">
                <a:solidFill>
                  <a:srgbClr val="000000"/>
                </a:solidFill>
                <a:latin typeface="Arial" panose="020B0604020202020204" pitchFamily="34" charset="0"/>
                <a:ea typeface="Calibri" panose="020F0502020204030204" pitchFamily="34" charset="0"/>
                <a:cs typeface="Arial" panose="020B0604020202020204" pitchFamily="34" charset="0"/>
              </a:rPr>
              <a:t>Gelişmiş teknoloji sayesinde e</a:t>
            </a:r>
            <a:r>
              <a:rPr lang="tr-TR"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vcil hayvanların radyoterapi tedavisi almaları artık günümüzde mümkündür. Evcil hayvanların radyoterapisin de pozisyon ve immobilizasyon aşamaları büyük bir rol oynamaktadır. </a:t>
            </a:r>
            <a:r>
              <a:rPr lang="tr-TR" sz="1800" dirty="0">
                <a:solidFill>
                  <a:srgbClr val="000000"/>
                </a:solidFill>
                <a:latin typeface="Arial" panose="020B0604020202020204" pitchFamily="34" charset="0"/>
                <a:ea typeface="Calibri" panose="020F0502020204030204" pitchFamily="34" charset="0"/>
                <a:cs typeface="Arial" panose="020B0604020202020204" pitchFamily="34" charset="0"/>
              </a:rPr>
              <a:t>H</a:t>
            </a:r>
            <a:r>
              <a:rPr lang="tr-TR"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ayvanların tümör lokalizasyonuna göre, anestezi işlemlerine uygun olacak şekilde hastanın konforunu sağlayarak, sağlıklı dokunun minimum doz almasını amaçlamak ve en önemlisi setup tekrarlanabilirliğini sağlayacak immobilize yöntemlerini seçmek tedavi için önemli bir parametredir. Tedaviye alınan hastaların tedavi göreceği bölgelerine göre genellikle termoplastik maske ve vakumlu yatak uygulanmaktadır. Hastalar anestezi aldığında vücut tamamen serbest hale geliyor bu sebeple tüylerin çokluğundan ve deri yapılarının yumuşak olmasından kaynaklı pozisyonun simülasyonda ve tedavide stabil hale getirmek amacıyla termoplastik maske ve vakumlu yatak yapılması gerekmektedir.</a:t>
            </a:r>
          </a:p>
          <a:p>
            <a:pPr marL="0" indent="0">
              <a:buNone/>
            </a:pPr>
            <a:endParaRPr lang="tr-TR" sz="1800" dirty="0">
              <a:solidFill>
                <a:srgbClr val="000000"/>
              </a:solidFill>
              <a:effectLst/>
              <a:latin typeface="Arial" panose="020B0604020202020204" pitchFamily="34" charset="0"/>
              <a:ea typeface="Calibri" panose="020F0502020204030204" pitchFamily="34" charset="0"/>
            </a:endParaRPr>
          </a:p>
          <a:p>
            <a:pPr marL="0" indent="0">
              <a:buNone/>
            </a:pPr>
            <a:endParaRPr lang="tr-TR" sz="1800" dirty="0">
              <a:solidFill>
                <a:srgbClr val="000000"/>
              </a:solidFill>
              <a:latin typeface="Arial" panose="020B0604020202020204" pitchFamily="34" charset="0"/>
              <a:ea typeface="Calibri" panose="020F0502020204030204" pitchFamily="34" charset="0"/>
            </a:endParaRPr>
          </a:p>
        </p:txBody>
      </p:sp>
      <p:pic>
        <p:nvPicPr>
          <p:cNvPr id="5" name="Resim 4" descr="Bir şeye bakan kedi">
            <a:extLst>
              <a:ext uri="{FF2B5EF4-FFF2-40B4-BE49-F238E27FC236}">
                <a16:creationId xmlns:a16="http://schemas.microsoft.com/office/drawing/2014/main" id="{54C3F5E4-2878-EB06-4299-E02199EDB6BB}"/>
              </a:ext>
            </a:extLst>
          </p:cNvPr>
          <p:cNvPicPr>
            <a:picLocks noChangeAspect="1"/>
          </p:cNvPicPr>
          <p:nvPr/>
        </p:nvPicPr>
        <p:blipFill>
          <a:blip r:embed="rId2"/>
          <a:stretch>
            <a:fillRect/>
          </a:stretch>
        </p:blipFill>
        <p:spPr>
          <a:xfrm>
            <a:off x="4226231" y="4504020"/>
            <a:ext cx="3130305" cy="208483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583530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873DAA1-CE47-8920-5E9B-860BB99B32AE}"/>
              </a:ext>
            </a:extLst>
          </p:cNvPr>
          <p:cNvSpPr>
            <a:spLocks noGrp="1"/>
          </p:cNvSpPr>
          <p:nvPr>
            <p:ph type="title"/>
          </p:nvPr>
        </p:nvSpPr>
        <p:spPr>
          <a:xfrm>
            <a:off x="1371600" y="676656"/>
            <a:ext cx="9601200" cy="875053"/>
          </a:xfrm>
        </p:spPr>
        <p:txBody>
          <a:bodyPr>
            <a:normAutofit fontScale="90000"/>
          </a:bodyPr>
          <a:lstStyle/>
          <a:p>
            <a:pPr>
              <a:lnSpc>
                <a:spcPct val="107000"/>
              </a:lnSpc>
              <a:spcAft>
                <a:spcPts val="800"/>
              </a:spcAft>
            </a:pPr>
            <a:r>
              <a:rPr lang="tr-TR"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br>
              <a:rPr lang="tr-TR" sz="1800" kern="100" dirty="0">
                <a:effectLst/>
                <a:latin typeface="Calibri" panose="020F0502020204030204" pitchFamily="34" charset="0"/>
                <a:ea typeface="Calibri" panose="020F0502020204030204" pitchFamily="34" charset="0"/>
                <a:cs typeface="Times New Roman" panose="02020603050405020304" pitchFamily="18" charset="0"/>
              </a:rPr>
            </a:br>
            <a:r>
              <a:rPr lang="tr-TR" sz="36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tr-TR" sz="3600" kern="1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1.SİMÜLASYON</a:t>
            </a:r>
            <a:br>
              <a:rPr lang="tr-T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id="{DCFEEB3F-0CC7-0855-971B-9E3D2AA767A2}"/>
              </a:ext>
            </a:extLst>
          </p:cNvPr>
          <p:cNvSpPr>
            <a:spLocks noGrp="1"/>
          </p:cNvSpPr>
          <p:nvPr>
            <p:ph idx="1"/>
          </p:nvPr>
        </p:nvSpPr>
        <p:spPr>
          <a:xfrm>
            <a:off x="1371600" y="1847272"/>
            <a:ext cx="9601200" cy="3943927"/>
          </a:xfrm>
        </p:spPr>
        <p:txBody>
          <a:bodyPr>
            <a:normAutofit fontScale="92500" lnSpcReduction="20000"/>
          </a:bodyPr>
          <a:lstStyle/>
          <a:p>
            <a:r>
              <a:rPr lang="tr-TR" dirty="0"/>
              <a:t>Simülasyona gelen hastanın kimlik bilgilerinin olduğu çip okutularak hasta doğrulama işlemi yapılır.</a:t>
            </a:r>
          </a:p>
          <a:p>
            <a:r>
              <a:rPr lang="tr-TR" dirty="0"/>
              <a:t>Veteriner Hekim tarafından tedavi bölgesi belirlenir.</a:t>
            </a:r>
          </a:p>
          <a:p>
            <a:r>
              <a:rPr lang="tr-TR" dirty="0"/>
              <a:t>Tedavi bölgesine göre gerekli immobilizasyon gereçlerine karar verilir.(termoplastik maske, vakumlu yatak, dil basacağı…)</a:t>
            </a:r>
          </a:p>
          <a:p>
            <a:r>
              <a:rPr lang="tr-TR" dirty="0"/>
              <a:t>Veteriner teknikerleri tarafından anestezi için gerekli hazırlıklar yapılır.</a:t>
            </a:r>
          </a:p>
          <a:p>
            <a:r>
              <a:rPr lang="tr-TR" dirty="0"/>
              <a:t>Aria sistemine hasta kaydı açılması için kimlik fotoğrafı çekilir.</a:t>
            </a:r>
          </a:p>
          <a:p>
            <a:r>
              <a:rPr lang="tr-TR" dirty="0"/>
              <a:t>Hastanın üzerine lazer izdüşümleri çizilir ve referans marker  (BB) yerleştirilir </a:t>
            </a:r>
          </a:p>
          <a:p>
            <a:r>
              <a:rPr lang="tr-TR" dirty="0"/>
              <a:t>Veteriner hekim tarafından sınırları belirlenen bölgenin 1mm kesit aralığı ile BT görüntüleri alınır.</a:t>
            </a:r>
          </a:p>
          <a:p>
            <a:r>
              <a:rPr lang="tr-TR" dirty="0"/>
              <a:t>Kullanılan immobilizasyon gereçlerinin BT(bilgisayarlı tomografi) çekimi sonunda tedavi tekrarlanabilirliği için setup fotoğrafları çekilir ve Aria sistemine eklenir.</a:t>
            </a:r>
          </a:p>
        </p:txBody>
      </p:sp>
      <p:pic>
        <p:nvPicPr>
          <p:cNvPr id="4" name="Resim 3">
            <a:extLst>
              <a:ext uri="{FF2B5EF4-FFF2-40B4-BE49-F238E27FC236}">
                <a16:creationId xmlns:a16="http://schemas.microsoft.com/office/drawing/2014/main" id="{154C1AEE-AEF7-5ED9-3A54-A3E7766F784A}"/>
              </a:ext>
            </a:extLst>
          </p:cNvPr>
          <p:cNvPicPr>
            <a:picLocks noChangeAspect="1"/>
          </p:cNvPicPr>
          <p:nvPr/>
        </p:nvPicPr>
        <p:blipFill>
          <a:blip r:embed="rId2"/>
          <a:stretch>
            <a:fillRect/>
          </a:stretch>
        </p:blipFill>
        <p:spPr>
          <a:xfrm>
            <a:off x="9435085" y="160817"/>
            <a:ext cx="2306856" cy="153867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Resim 4">
            <a:extLst>
              <a:ext uri="{FF2B5EF4-FFF2-40B4-BE49-F238E27FC236}">
                <a16:creationId xmlns:a16="http://schemas.microsoft.com/office/drawing/2014/main" id="{1C89F06B-4B3E-7E6B-7478-909EAFBFEC27}"/>
              </a:ext>
            </a:extLst>
          </p:cNvPr>
          <p:cNvPicPr>
            <a:picLocks noChangeAspect="1"/>
          </p:cNvPicPr>
          <p:nvPr/>
        </p:nvPicPr>
        <p:blipFill>
          <a:blip r:embed="rId3"/>
          <a:stretch>
            <a:fillRect/>
          </a:stretch>
        </p:blipFill>
        <p:spPr>
          <a:xfrm>
            <a:off x="1014984" y="5650992"/>
            <a:ext cx="2098644" cy="11279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92135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BE3F5D0-164E-A6A6-9271-5BE1CA5154FF}"/>
              </a:ext>
            </a:extLst>
          </p:cNvPr>
          <p:cNvPicPr>
            <a:picLocks noGrp="1" noChangeAspect="1"/>
          </p:cNvPicPr>
          <p:nvPr>
            <p:ph idx="1"/>
          </p:nvPr>
        </p:nvPicPr>
        <p:blipFill>
          <a:blip r:embed="rId2"/>
          <a:stretch>
            <a:fillRect/>
          </a:stretch>
        </p:blipFill>
        <p:spPr>
          <a:xfrm>
            <a:off x="3777672" y="3743036"/>
            <a:ext cx="3620655" cy="2715491"/>
          </a:xfrm>
        </p:spPr>
      </p:pic>
      <p:pic>
        <p:nvPicPr>
          <p:cNvPr id="7" name="Resim 6">
            <a:extLst>
              <a:ext uri="{FF2B5EF4-FFF2-40B4-BE49-F238E27FC236}">
                <a16:creationId xmlns:a16="http://schemas.microsoft.com/office/drawing/2014/main" id="{9923F070-1729-84E3-EF1F-D75CA0ABB78C}"/>
              </a:ext>
            </a:extLst>
          </p:cNvPr>
          <p:cNvPicPr>
            <a:picLocks noChangeAspect="1"/>
          </p:cNvPicPr>
          <p:nvPr/>
        </p:nvPicPr>
        <p:blipFill>
          <a:blip r:embed="rId3"/>
          <a:stretch>
            <a:fillRect/>
          </a:stretch>
        </p:blipFill>
        <p:spPr>
          <a:xfrm>
            <a:off x="1514764" y="516948"/>
            <a:ext cx="2662959" cy="2912052"/>
          </a:xfrm>
          <a:prstGeom prst="rect">
            <a:avLst/>
          </a:prstGeom>
        </p:spPr>
      </p:pic>
      <p:pic>
        <p:nvPicPr>
          <p:cNvPr id="9" name="Resim 8">
            <a:extLst>
              <a:ext uri="{FF2B5EF4-FFF2-40B4-BE49-F238E27FC236}">
                <a16:creationId xmlns:a16="http://schemas.microsoft.com/office/drawing/2014/main" id="{1ED7B381-44CC-816E-0331-370095BFAABF}"/>
              </a:ext>
            </a:extLst>
          </p:cNvPr>
          <p:cNvPicPr>
            <a:picLocks noChangeAspect="1"/>
          </p:cNvPicPr>
          <p:nvPr/>
        </p:nvPicPr>
        <p:blipFill>
          <a:blip r:embed="rId4"/>
          <a:stretch>
            <a:fillRect/>
          </a:stretch>
        </p:blipFill>
        <p:spPr>
          <a:xfrm>
            <a:off x="6643832" y="516948"/>
            <a:ext cx="3932433" cy="2912052"/>
          </a:xfrm>
          <a:prstGeom prst="rect">
            <a:avLst/>
          </a:prstGeom>
        </p:spPr>
      </p:pic>
    </p:spTree>
    <p:extLst>
      <p:ext uri="{BB962C8B-B14F-4D97-AF65-F5344CB8AC3E}">
        <p14:creationId xmlns:p14="http://schemas.microsoft.com/office/powerpoint/2010/main" val="3682451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1DC30D-25AE-FF17-0853-D308202C05D6}"/>
              </a:ext>
            </a:extLst>
          </p:cNvPr>
          <p:cNvSpPr>
            <a:spLocks noGrp="1"/>
          </p:cNvSpPr>
          <p:nvPr>
            <p:ph type="title"/>
          </p:nvPr>
        </p:nvSpPr>
        <p:spPr>
          <a:xfrm>
            <a:off x="1371600" y="685800"/>
            <a:ext cx="9601200" cy="834992"/>
          </a:xfrm>
        </p:spPr>
        <p:txBody>
          <a:bodyPr>
            <a:normAutofit/>
          </a:bodyPr>
          <a:lstStyle/>
          <a:p>
            <a:r>
              <a:rPr lang="tr-TR" sz="3600" dirty="0">
                <a:latin typeface="Arial" panose="020B0604020202020204" pitchFamily="34" charset="0"/>
                <a:cs typeface="Arial" panose="020B0604020202020204" pitchFamily="34" charset="0"/>
              </a:rPr>
              <a:t>Baş-Boyun</a:t>
            </a:r>
            <a:r>
              <a:rPr lang="tr-TR" dirty="0"/>
              <a:t> Bölgesi İmmobilizasyonu</a:t>
            </a:r>
          </a:p>
        </p:txBody>
      </p:sp>
      <p:sp>
        <p:nvSpPr>
          <p:cNvPr id="3" name="İçerik Yer Tutucusu 2">
            <a:extLst>
              <a:ext uri="{FF2B5EF4-FFF2-40B4-BE49-F238E27FC236}">
                <a16:creationId xmlns:a16="http://schemas.microsoft.com/office/drawing/2014/main" id="{6A56CC3D-E49E-9C7F-952B-5828917B6C96}"/>
              </a:ext>
            </a:extLst>
          </p:cNvPr>
          <p:cNvSpPr>
            <a:spLocks noGrp="1"/>
          </p:cNvSpPr>
          <p:nvPr>
            <p:ph idx="1"/>
          </p:nvPr>
        </p:nvSpPr>
        <p:spPr>
          <a:xfrm>
            <a:off x="1371600" y="1665171"/>
            <a:ext cx="9601200" cy="4202229"/>
          </a:xfrm>
        </p:spPr>
        <p:txBody>
          <a:bodyPr>
            <a:normAutofit fontScale="92500"/>
          </a:bodyPr>
          <a:lstStyle/>
          <a:p>
            <a:r>
              <a:rPr lang="tr-TR" dirty="0"/>
              <a:t>Baş boyun bölgesinde tedavi alacak olan hastalar genellikle beyin, nazal karsinom, oral, </a:t>
            </a:r>
            <a:r>
              <a:rPr lang="tr-TR" dirty="0" err="1"/>
              <a:t>malign</a:t>
            </a:r>
            <a:r>
              <a:rPr lang="tr-TR" dirty="0"/>
              <a:t> </a:t>
            </a:r>
            <a:r>
              <a:rPr lang="tr-TR" dirty="0" err="1"/>
              <a:t>melanom</a:t>
            </a:r>
            <a:r>
              <a:rPr lang="tr-TR" dirty="0"/>
              <a:t> vb.</a:t>
            </a:r>
          </a:p>
          <a:p>
            <a:r>
              <a:rPr lang="tr-TR" dirty="0"/>
              <a:t>Bu grupta tedaviye alınan hastalara termoplastik baş maskesi, vakumlu yatak, cerrahi file (tüyleri ile termoplastik maske arasında boşluk olmaması için), dil basacağı kullanılmaktadır.</a:t>
            </a:r>
          </a:p>
          <a:p>
            <a:r>
              <a:rPr lang="tr-TR" dirty="0"/>
              <a:t>Cilt yüzeyine yakın tümörlerde mutlaka </a:t>
            </a:r>
            <a:r>
              <a:rPr lang="tr-TR" dirty="0" err="1"/>
              <a:t>bolus</a:t>
            </a:r>
            <a:r>
              <a:rPr lang="tr-TR" dirty="0"/>
              <a:t> kullanılır.</a:t>
            </a:r>
          </a:p>
          <a:p>
            <a:r>
              <a:rPr lang="tr-TR" dirty="0"/>
              <a:t>Hastalar tedaviye anestezi altında alındığından baş maskesi uyguladığımız hastalara </a:t>
            </a:r>
            <a:r>
              <a:rPr lang="tr-TR" dirty="0" err="1"/>
              <a:t>prone</a:t>
            </a:r>
            <a:r>
              <a:rPr lang="tr-TR" dirty="0"/>
              <a:t> pozisyonu verilmektedir. </a:t>
            </a:r>
          </a:p>
          <a:p>
            <a:r>
              <a:rPr lang="tr-TR" dirty="0"/>
              <a:t>Anestezi altında entübe edilen hayvanların entübasyon hortumunun baş maskesinde yerinin sabitlenebilmesi için maske üzerine yapım aşamasında el ile şekil verilir. </a:t>
            </a:r>
          </a:p>
          <a:p>
            <a:r>
              <a:rPr lang="tr-TR" dirty="0"/>
              <a:t>Cerrahi işlem yapılmış hastalara tıpkı beşeri de kullanıldığı gibi </a:t>
            </a:r>
            <a:r>
              <a:rPr lang="tr-TR" dirty="0" err="1"/>
              <a:t>scar</a:t>
            </a:r>
            <a:r>
              <a:rPr lang="tr-TR" dirty="0"/>
              <a:t> teli ile işaretleme yapılmaktadır.</a:t>
            </a:r>
          </a:p>
          <a:p>
            <a:endParaRPr lang="tr-TR" dirty="0"/>
          </a:p>
        </p:txBody>
      </p:sp>
    </p:spTree>
    <p:extLst>
      <p:ext uri="{BB962C8B-B14F-4D97-AF65-F5344CB8AC3E}">
        <p14:creationId xmlns:p14="http://schemas.microsoft.com/office/powerpoint/2010/main" val="3081164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D71CC2-D93F-7CA8-FD78-AE735391F43B}"/>
              </a:ext>
            </a:extLst>
          </p:cNvPr>
          <p:cNvSpPr>
            <a:spLocks noGrp="1"/>
          </p:cNvSpPr>
          <p:nvPr>
            <p:ph type="title"/>
          </p:nvPr>
        </p:nvSpPr>
        <p:spPr>
          <a:xfrm>
            <a:off x="1371600" y="685800"/>
            <a:ext cx="9466446" cy="1248878"/>
          </a:xfrm>
        </p:spPr>
        <p:txBody>
          <a:bodyPr>
            <a:normAutofit fontScale="90000"/>
          </a:bodyPr>
          <a:lstStyle/>
          <a:p>
            <a:r>
              <a:rPr lang="tr-TR" dirty="0"/>
              <a:t>Termoplastik Baş Maskesi Uygulanan Bazı Hastalar</a:t>
            </a:r>
          </a:p>
        </p:txBody>
      </p:sp>
      <p:graphicFrame>
        <p:nvGraphicFramePr>
          <p:cNvPr id="18" name="Diyagram 17">
            <a:extLst>
              <a:ext uri="{FF2B5EF4-FFF2-40B4-BE49-F238E27FC236}">
                <a16:creationId xmlns:a16="http://schemas.microsoft.com/office/drawing/2014/main" id="{E512CB96-BCAA-09DA-D176-EA1320948C49}"/>
              </a:ext>
            </a:extLst>
          </p:cNvPr>
          <p:cNvGraphicFramePr/>
          <p:nvPr>
            <p:extLst>
              <p:ext uri="{D42A27DB-BD31-4B8C-83A1-F6EECF244321}">
                <p14:modId xmlns:p14="http://schemas.microsoft.com/office/powerpoint/2010/main" val="2325663310"/>
              </p:ext>
            </p:extLst>
          </p:nvPr>
        </p:nvGraphicFramePr>
        <p:xfrm>
          <a:off x="8937522" y="2281084"/>
          <a:ext cx="2522589" cy="2826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7" name="İçerik Yer Tutucusu 16">
            <a:extLst>
              <a:ext uri="{FF2B5EF4-FFF2-40B4-BE49-F238E27FC236}">
                <a16:creationId xmlns:a16="http://schemas.microsoft.com/office/drawing/2014/main" id="{A0A60706-015F-9765-A7AC-41A6500276A9}"/>
              </a:ext>
            </a:extLst>
          </p:cNvPr>
          <p:cNvGraphicFramePr>
            <a:graphicFrameLocks noGrp="1"/>
          </p:cNvGraphicFramePr>
          <p:nvPr>
            <p:ph idx="1"/>
            <p:extLst>
              <p:ext uri="{D42A27DB-BD31-4B8C-83A1-F6EECF244321}">
                <p14:modId xmlns:p14="http://schemas.microsoft.com/office/powerpoint/2010/main" val="2430985806"/>
              </p:ext>
            </p:extLst>
          </p:nvPr>
        </p:nvGraphicFramePr>
        <p:xfrm>
          <a:off x="1455174" y="2364659"/>
          <a:ext cx="2153265" cy="282677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1" name="Diyagram 20">
            <a:extLst>
              <a:ext uri="{FF2B5EF4-FFF2-40B4-BE49-F238E27FC236}">
                <a16:creationId xmlns:a16="http://schemas.microsoft.com/office/drawing/2014/main" id="{67A21F22-A8AE-0A03-D509-A7C25F83C8CE}"/>
              </a:ext>
            </a:extLst>
          </p:cNvPr>
          <p:cNvGraphicFramePr/>
          <p:nvPr>
            <p:extLst>
              <p:ext uri="{D42A27DB-BD31-4B8C-83A1-F6EECF244321}">
                <p14:modId xmlns:p14="http://schemas.microsoft.com/office/powerpoint/2010/main" val="2000428055"/>
              </p:ext>
            </p:extLst>
          </p:nvPr>
        </p:nvGraphicFramePr>
        <p:xfrm>
          <a:off x="4949926" y="2281084"/>
          <a:ext cx="2522589" cy="282677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728143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FDB2A5-CB3B-FFC0-B9D4-4C8E62594A39}"/>
              </a:ext>
            </a:extLst>
          </p:cNvPr>
          <p:cNvSpPr>
            <a:spLocks noGrp="1"/>
          </p:cNvSpPr>
          <p:nvPr>
            <p:ph type="title"/>
          </p:nvPr>
        </p:nvSpPr>
        <p:spPr>
          <a:xfrm>
            <a:off x="1371600" y="685800"/>
            <a:ext cx="9601200" cy="631723"/>
          </a:xfrm>
        </p:spPr>
        <p:txBody>
          <a:bodyPr>
            <a:normAutofit fontScale="90000"/>
          </a:bodyPr>
          <a:lstStyle/>
          <a:p>
            <a:r>
              <a:rPr lang="tr-TR" sz="4000" kern="1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TORAKAL, ABDOMİNAL, PELVİS VE EKSTREMİTE ALANLARINDA İMMOBİLİZASYON</a:t>
            </a:r>
            <a:br>
              <a:rPr lang="tr-T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id="{428430DA-9D2F-EA5B-E042-6FFA9D60A7AC}"/>
              </a:ext>
            </a:extLst>
          </p:cNvPr>
          <p:cNvSpPr>
            <a:spLocks noGrp="1"/>
          </p:cNvSpPr>
          <p:nvPr>
            <p:ph idx="1"/>
          </p:nvPr>
        </p:nvSpPr>
        <p:spPr>
          <a:xfrm>
            <a:off x="1371600" y="2841522"/>
            <a:ext cx="10021824" cy="3025877"/>
          </a:xfrm>
        </p:spPr>
        <p:txBody>
          <a:bodyPr/>
          <a:lstStyle/>
          <a:p>
            <a:r>
              <a:rPr lang="tr-TR" dirty="0">
                <a:latin typeface="Arial" panose="020B0604020202020204" pitchFamily="34" charset="0"/>
                <a:cs typeface="Arial" panose="020B0604020202020204" pitchFamily="34" charset="0"/>
              </a:rPr>
              <a:t>Bu bölgelerden tedavi alacak hastalara vakumlu yatak ile pozisyon verilmektedir.</a:t>
            </a:r>
          </a:p>
          <a:p>
            <a:r>
              <a:rPr lang="tr-TR" dirty="0">
                <a:latin typeface="Arial" panose="020B0604020202020204" pitchFamily="34" charset="0"/>
                <a:cs typeface="Arial" panose="020B0604020202020204" pitchFamily="34" charset="0"/>
              </a:rPr>
              <a:t>Tedavi bölgesine göre hastanın yatışı supine ya da </a:t>
            </a:r>
            <a:r>
              <a:rPr lang="tr-TR" dirty="0" err="1">
                <a:latin typeface="Arial" panose="020B0604020202020204" pitchFamily="34" charset="0"/>
                <a:cs typeface="Arial" panose="020B0604020202020204" pitchFamily="34" charset="0"/>
              </a:rPr>
              <a:t>prone</a:t>
            </a:r>
            <a:r>
              <a:rPr lang="tr-TR" dirty="0">
                <a:latin typeface="Arial" panose="020B0604020202020204" pitchFamily="34" charset="0"/>
                <a:cs typeface="Arial" panose="020B0604020202020204" pitchFamily="34" charset="0"/>
              </a:rPr>
              <a:t> olarak değişmektedir.</a:t>
            </a:r>
          </a:p>
          <a:p>
            <a:r>
              <a:rPr lang="tr-TR" dirty="0">
                <a:latin typeface="Arial" panose="020B0604020202020204" pitchFamily="34" charset="0"/>
                <a:cs typeface="Arial" panose="020B0604020202020204" pitchFamily="34" charset="0"/>
              </a:rPr>
              <a:t>Bu grupta tedaviye alınan hastaların tanıları; karaciğer, lenfoma, meme , </a:t>
            </a:r>
            <a:r>
              <a:rPr lang="tr-TR" dirty="0" err="1">
                <a:latin typeface="Arial" panose="020B0604020202020204" pitchFamily="34" charset="0"/>
                <a:cs typeface="Arial" panose="020B0604020202020204" pitchFamily="34" charset="0"/>
              </a:rPr>
              <a:t>osteosarkom</a:t>
            </a:r>
            <a:r>
              <a:rPr lang="tr-TR" dirty="0">
                <a:latin typeface="Arial" panose="020B0604020202020204" pitchFamily="34" charset="0"/>
                <a:cs typeface="Arial" panose="020B0604020202020204" pitchFamily="34" charset="0"/>
              </a:rPr>
              <a:t>, enjeksiyon yeri sarkomu, anüs, vertebra, vb.</a:t>
            </a:r>
          </a:p>
          <a:p>
            <a:r>
              <a:rPr lang="tr-TR" dirty="0">
                <a:latin typeface="Arial" panose="020B0604020202020204" pitchFamily="34" charset="0"/>
                <a:cs typeface="Arial" panose="020B0604020202020204" pitchFamily="34" charset="0"/>
              </a:rPr>
              <a:t>Hastalar simülasyonda ve tedavi aşamasında anestezi nedeni ile monitörize edildiğinden dolayı </a:t>
            </a:r>
            <a:r>
              <a:rPr lang="tr-TR" dirty="0" err="1">
                <a:latin typeface="Arial" panose="020B0604020202020204" pitchFamily="34" charset="0"/>
                <a:cs typeface="Arial" panose="020B0604020202020204" pitchFamily="34" charset="0"/>
              </a:rPr>
              <a:t>ekg</a:t>
            </a:r>
            <a:r>
              <a:rPr lang="tr-TR" dirty="0">
                <a:latin typeface="Arial" panose="020B0604020202020204" pitchFamily="34" charset="0"/>
                <a:cs typeface="Arial" panose="020B0604020202020204" pitchFamily="34" charset="0"/>
              </a:rPr>
              <a:t> problarının tedavide artefakt yapmaması için olabildiğince tedavi alanından uzaklaştırılır ve hasta takibi yapılır.</a:t>
            </a:r>
          </a:p>
          <a:p>
            <a:endParaRPr lang="tr-TR" dirty="0"/>
          </a:p>
        </p:txBody>
      </p:sp>
    </p:spTree>
    <p:extLst>
      <p:ext uri="{BB962C8B-B14F-4D97-AF65-F5344CB8AC3E}">
        <p14:creationId xmlns:p14="http://schemas.microsoft.com/office/powerpoint/2010/main" val="696282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a:extLst>
              <a:ext uri="{FF2B5EF4-FFF2-40B4-BE49-F238E27FC236}">
                <a16:creationId xmlns:a16="http://schemas.microsoft.com/office/drawing/2014/main" id="{ADEDB3CA-D0B0-811F-217F-D5068CB1D3B4}"/>
              </a:ext>
            </a:extLst>
          </p:cNvPr>
          <p:cNvGraphicFramePr>
            <a:graphicFrameLocks noGrp="1"/>
          </p:cNvGraphicFramePr>
          <p:nvPr>
            <p:ph idx="1"/>
            <p:extLst>
              <p:ext uri="{D42A27DB-BD31-4B8C-83A1-F6EECF244321}">
                <p14:modId xmlns:p14="http://schemas.microsoft.com/office/powerpoint/2010/main" val="2206382270"/>
              </p:ext>
            </p:extLst>
          </p:nvPr>
        </p:nvGraphicFramePr>
        <p:xfrm>
          <a:off x="1296202" y="2035707"/>
          <a:ext cx="4591986" cy="4071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yagram 8">
            <a:extLst>
              <a:ext uri="{FF2B5EF4-FFF2-40B4-BE49-F238E27FC236}">
                <a16:creationId xmlns:a16="http://schemas.microsoft.com/office/drawing/2014/main" id="{1AD819CD-B574-916F-ED88-EB61C8E144A9}"/>
              </a:ext>
            </a:extLst>
          </p:cNvPr>
          <p:cNvGraphicFramePr/>
          <p:nvPr>
            <p:extLst>
              <p:ext uri="{D42A27DB-BD31-4B8C-83A1-F6EECF244321}">
                <p14:modId xmlns:p14="http://schemas.microsoft.com/office/powerpoint/2010/main" val="2792402107"/>
              </p:ext>
            </p:extLst>
          </p:nvPr>
        </p:nvGraphicFramePr>
        <p:xfrm>
          <a:off x="6906023" y="2035707"/>
          <a:ext cx="3838177" cy="40714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7" name="Konuşma Balonu: Dikdörtgen 16">
            <a:extLst>
              <a:ext uri="{FF2B5EF4-FFF2-40B4-BE49-F238E27FC236}">
                <a16:creationId xmlns:a16="http://schemas.microsoft.com/office/drawing/2014/main" id="{DDDED790-9B86-98CB-4A46-0BACD485A8E5}"/>
              </a:ext>
            </a:extLst>
          </p:cNvPr>
          <p:cNvSpPr/>
          <p:nvPr/>
        </p:nvSpPr>
        <p:spPr>
          <a:xfrm>
            <a:off x="7448550" y="438150"/>
            <a:ext cx="2990850" cy="1405790"/>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tr-TR" sz="3200" dirty="0"/>
              <a:t>Meme </a:t>
            </a:r>
            <a:r>
              <a:rPr lang="tr-TR" sz="3200" dirty="0" err="1"/>
              <a:t>ca</a:t>
            </a:r>
            <a:endParaRPr lang="tr-TR" sz="3200" dirty="0"/>
          </a:p>
          <a:p>
            <a:pPr lvl="0"/>
            <a:r>
              <a:rPr lang="tr-TR" sz="3200" dirty="0"/>
              <a:t>(kedi)</a:t>
            </a:r>
          </a:p>
        </p:txBody>
      </p:sp>
      <p:sp>
        <p:nvSpPr>
          <p:cNvPr id="18" name="Konuşma Balonu: Dikdörtgen 17">
            <a:extLst>
              <a:ext uri="{FF2B5EF4-FFF2-40B4-BE49-F238E27FC236}">
                <a16:creationId xmlns:a16="http://schemas.microsoft.com/office/drawing/2014/main" id="{80138CD2-A7CB-5F94-E914-504DE867C8F4}"/>
              </a:ext>
            </a:extLst>
          </p:cNvPr>
          <p:cNvSpPr/>
          <p:nvPr/>
        </p:nvSpPr>
        <p:spPr>
          <a:xfrm>
            <a:off x="2219325" y="438150"/>
            <a:ext cx="2990850" cy="1405790"/>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2400" dirty="0"/>
          </a:p>
          <a:p>
            <a:pPr algn="ctr"/>
            <a:r>
              <a:rPr lang="tr-TR" sz="2800" dirty="0"/>
              <a:t>Enjeksiyon yeri sarkomu</a:t>
            </a:r>
          </a:p>
          <a:p>
            <a:pPr algn="ctr"/>
            <a:r>
              <a:rPr lang="tr-TR" sz="2800" dirty="0"/>
              <a:t>(kedi)</a:t>
            </a:r>
          </a:p>
          <a:p>
            <a:pPr algn="ctr"/>
            <a:endParaRPr lang="tr-TR" dirty="0"/>
          </a:p>
        </p:txBody>
      </p:sp>
    </p:spTree>
    <p:extLst>
      <p:ext uri="{BB962C8B-B14F-4D97-AF65-F5344CB8AC3E}">
        <p14:creationId xmlns:p14="http://schemas.microsoft.com/office/powerpoint/2010/main" val="3760086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a:extLst>
              <a:ext uri="{FF2B5EF4-FFF2-40B4-BE49-F238E27FC236}">
                <a16:creationId xmlns:a16="http://schemas.microsoft.com/office/drawing/2014/main" id="{26F52E20-D16F-0960-A627-428C80949F65}"/>
              </a:ext>
            </a:extLst>
          </p:cNvPr>
          <p:cNvGraphicFramePr>
            <a:graphicFrameLocks noGrp="1"/>
          </p:cNvGraphicFramePr>
          <p:nvPr>
            <p:ph idx="1"/>
            <p:extLst>
              <p:ext uri="{D42A27DB-BD31-4B8C-83A1-F6EECF244321}">
                <p14:modId xmlns:p14="http://schemas.microsoft.com/office/powerpoint/2010/main" val="3188962184"/>
              </p:ext>
            </p:extLst>
          </p:nvPr>
        </p:nvGraphicFramePr>
        <p:xfrm>
          <a:off x="1440874" y="2152074"/>
          <a:ext cx="4368800" cy="38053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Konuşma Balonu: Dikdörtgen 6">
            <a:extLst>
              <a:ext uri="{FF2B5EF4-FFF2-40B4-BE49-F238E27FC236}">
                <a16:creationId xmlns:a16="http://schemas.microsoft.com/office/drawing/2014/main" id="{D2B161E2-6297-B53B-FF41-132AB316BDE7}"/>
              </a:ext>
            </a:extLst>
          </p:cNvPr>
          <p:cNvSpPr/>
          <p:nvPr/>
        </p:nvSpPr>
        <p:spPr>
          <a:xfrm>
            <a:off x="2008909" y="581893"/>
            <a:ext cx="3057236" cy="1145309"/>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tr-TR" sz="2800" dirty="0"/>
              <a:t>Sağ </a:t>
            </a:r>
            <a:r>
              <a:rPr lang="tr-TR" sz="2800" dirty="0" err="1"/>
              <a:t>Scapula</a:t>
            </a:r>
            <a:r>
              <a:rPr lang="tr-TR" sz="2800" dirty="0"/>
              <a:t>(köpek)</a:t>
            </a:r>
          </a:p>
        </p:txBody>
      </p:sp>
      <p:graphicFrame>
        <p:nvGraphicFramePr>
          <p:cNvPr id="4" name="Diyagram 3">
            <a:extLst>
              <a:ext uri="{FF2B5EF4-FFF2-40B4-BE49-F238E27FC236}">
                <a16:creationId xmlns:a16="http://schemas.microsoft.com/office/drawing/2014/main" id="{951DE4DA-8AB3-2556-97D2-9C0D3D1E137B}"/>
              </a:ext>
            </a:extLst>
          </p:cNvPr>
          <p:cNvGraphicFramePr/>
          <p:nvPr>
            <p:extLst>
              <p:ext uri="{D42A27DB-BD31-4B8C-83A1-F6EECF244321}">
                <p14:modId xmlns:p14="http://schemas.microsoft.com/office/powerpoint/2010/main" val="1548087539"/>
              </p:ext>
            </p:extLst>
          </p:nvPr>
        </p:nvGraphicFramePr>
        <p:xfrm>
          <a:off x="6510528" y="2450592"/>
          <a:ext cx="4965192" cy="324697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Konuşma Balonu: Dikdörtgen 4">
            <a:extLst>
              <a:ext uri="{FF2B5EF4-FFF2-40B4-BE49-F238E27FC236}">
                <a16:creationId xmlns:a16="http://schemas.microsoft.com/office/drawing/2014/main" id="{4C9E3900-71B4-257A-D413-7FF6288BB2F2}"/>
              </a:ext>
            </a:extLst>
          </p:cNvPr>
          <p:cNvSpPr/>
          <p:nvPr/>
        </p:nvSpPr>
        <p:spPr>
          <a:xfrm>
            <a:off x="7178040" y="581893"/>
            <a:ext cx="3630168" cy="1145309"/>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tr-TR" sz="2800" dirty="0"/>
              <a:t>T7-T9 vertebra(köpek)</a:t>
            </a:r>
          </a:p>
        </p:txBody>
      </p:sp>
      <mc:AlternateContent xmlns:mc="http://schemas.openxmlformats.org/markup-compatibility/2006" xmlns:p14="http://schemas.microsoft.com/office/powerpoint/2010/main">
        <mc:Choice Requires="p14">
          <p:contentPart p14:bwMode="auto" r:id="rId12">
            <p14:nvContentPartPr>
              <p14:cNvPr id="2" name="Mürekkep 1">
                <a:extLst>
                  <a:ext uri="{FF2B5EF4-FFF2-40B4-BE49-F238E27FC236}">
                    <a16:creationId xmlns:a16="http://schemas.microsoft.com/office/drawing/2014/main" id="{DC81316E-548F-A7C2-E968-D02F8615318F}"/>
                  </a:ext>
                </a:extLst>
              </p14:cNvPr>
              <p14:cNvContentPartPr/>
              <p14:nvPr/>
            </p14:nvContentPartPr>
            <p14:xfrm>
              <a:off x="8759330" y="4608720"/>
              <a:ext cx="130680" cy="172080"/>
            </p14:xfrm>
          </p:contentPart>
        </mc:Choice>
        <mc:Fallback xmlns="">
          <p:pic>
            <p:nvPicPr>
              <p:cNvPr id="2" name="Mürekkep 1">
                <a:extLst>
                  <a:ext uri="{FF2B5EF4-FFF2-40B4-BE49-F238E27FC236}">
                    <a16:creationId xmlns:a16="http://schemas.microsoft.com/office/drawing/2014/main" id="{DC81316E-548F-A7C2-E968-D02F8615318F}"/>
                  </a:ext>
                </a:extLst>
              </p:cNvPr>
              <p:cNvPicPr/>
              <p:nvPr/>
            </p:nvPicPr>
            <p:blipFill>
              <a:blip r:embed="rId13"/>
              <a:stretch>
                <a:fillRect/>
              </a:stretch>
            </p:blipFill>
            <p:spPr>
              <a:xfrm>
                <a:off x="8753210" y="4602600"/>
                <a:ext cx="14292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 name="Mürekkep 2">
                <a:extLst>
                  <a:ext uri="{FF2B5EF4-FFF2-40B4-BE49-F238E27FC236}">
                    <a16:creationId xmlns:a16="http://schemas.microsoft.com/office/drawing/2014/main" id="{BF8303CA-98ED-26E9-356F-DA0536B9AD6A}"/>
                  </a:ext>
                </a:extLst>
              </p14:cNvPr>
              <p14:cNvContentPartPr/>
              <p14:nvPr/>
            </p14:nvContentPartPr>
            <p14:xfrm>
              <a:off x="8768330" y="4591080"/>
              <a:ext cx="138240" cy="221040"/>
            </p14:xfrm>
          </p:contentPart>
        </mc:Choice>
        <mc:Fallback xmlns="">
          <p:pic>
            <p:nvPicPr>
              <p:cNvPr id="3" name="Mürekkep 2">
                <a:extLst>
                  <a:ext uri="{FF2B5EF4-FFF2-40B4-BE49-F238E27FC236}">
                    <a16:creationId xmlns:a16="http://schemas.microsoft.com/office/drawing/2014/main" id="{BF8303CA-98ED-26E9-356F-DA0536B9AD6A}"/>
                  </a:ext>
                </a:extLst>
              </p:cNvPr>
              <p:cNvPicPr/>
              <p:nvPr/>
            </p:nvPicPr>
            <p:blipFill>
              <a:blip r:embed="rId15"/>
              <a:stretch>
                <a:fillRect/>
              </a:stretch>
            </p:blipFill>
            <p:spPr>
              <a:xfrm>
                <a:off x="8762210" y="4584960"/>
                <a:ext cx="150480" cy="233280"/>
              </a:xfrm>
              <a:prstGeom prst="rect">
                <a:avLst/>
              </a:prstGeom>
            </p:spPr>
          </p:pic>
        </mc:Fallback>
      </mc:AlternateContent>
    </p:spTree>
    <p:extLst>
      <p:ext uri="{BB962C8B-B14F-4D97-AF65-F5344CB8AC3E}">
        <p14:creationId xmlns:p14="http://schemas.microsoft.com/office/powerpoint/2010/main" val="3082592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15B9AE-0F2A-F4B7-9524-3A795F5FE22C}"/>
              </a:ext>
            </a:extLst>
          </p:cNvPr>
          <p:cNvSpPr>
            <a:spLocks noGrp="1"/>
          </p:cNvSpPr>
          <p:nvPr>
            <p:ph type="title"/>
          </p:nvPr>
        </p:nvSpPr>
        <p:spPr>
          <a:xfrm>
            <a:off x="1371600" y="685800"/>
            <a:ext cx="9601200" cy="832104"/>
          </a:xfrm>
        </p:spPr>
        <p:txBody>
          <a:bodyPr>
            <a:normAutofit fontScale="90000"/>
          </a:bodyPr>
          <a:lstStyle/>
          <a:p>
            <a:br>
              <a:rPr lang="tr-TR" sz="3200" dirty="0">
                <a:latin typeface="Arial" panose="020B0604020202020204" pitchFamily="34" charset="0"/>
                <a:cs typeface="Arial" panose="020B0604020202020204" pitchFamily="34" charset="0"/>
              </a:rPr>
            </a:br>
            <a:r>
              <a:rPr lang="tr-TR" sz="3600" dirty="0">
                <a:latin typeface="Arial" panose="020B0604020202020204" pitchFamily="34" charset="0"/>
                <a:cs typeface="Arial" panose="020B0604020202020204" pitchFamily="34" charset="0"/>
              </a:rPr>
              <a:t>2.Tedavi </a:t>
            </a:r>
          </a:p>
        </p:txBody>
      </p:sp>
      <p:sp>
        <p:nvSpPr>
          <p:cNvPr id="3" name="İçerik Yer Tutucusu 2">
            <a:extLst>
              <a:ext uri="{FF2B5EF4-FFF2-40B4-BE49-F238E27FC236}">
                <a16:creationId xmlns:a16="http://schemas.microsoft.com/office/drawing/2014/main" id="{9AB122A8-9BE4-1A35-FC56-0DB1A3BB3F97}"/>
              </a:ext>
            </a:extLst>
          </p:cNvPr>
          <p:cNvSpPr>
            <a:spLocks noGrp="1"/>
          </p:cNvSpPr>
          <p:nvPr>
            <p:ph idx="1"/>
          </p:nvPr>
        </p:nvSpPr>
        <p:spPr>
          <a:xfrm>
            <a:off x="1371600" y="1837944"/>
            <a:ext cx="9601200" cy="4029456"/>
          </a:xfrm>
        </p:spPr>
        <p:txBody>
          <a:bodyPr/>
          <a:lstStyle/>
          <a:p>
            <a:r>
              <a:rPr lang="tr-TR" dirty="0"/>
              <a:t>Setup hastalarında tedavi öncesi mutlaka hastaya özel tedavi kalite kontrolü yapılır.</a:t>
            </a:r>
          </a:p>
          <a:p>
            <a:r>
              <a:rPr lang="tr-TR" dirty="0"/>
              <a:t>Tedaviye alınmadan önce anestezi cihazı veteriner teknikeri tarafından test edilir.</a:t>
            </a:r>
          </a:p>
          <a:p>
            <a:r>
              <a:rPr lang="tr-TR" dirty="0"/>
              <a:t>Hasta entübe edildikten sonra simülasyonda uygulanılan tüm immobilizasyon aparatları eksiksiz hastaya uygulanır.</a:t>
            </a:r>
          </a:p>
          <a:p>
            <a:r>
              <a:rPr lang="tr-TR" dirty="0"/>
              <a:t>Hasta masaya sabitlenir ve monitörize edilir.</a:t>
            </a:r>
          </a:p>
          <a:p>
            <a:r>
              <a:rPr lang="tr-TR" dirty="0"/>
              <a:t>Kliniğimizin IGRT protokolü uygulanır; tüm hastalara </a:t>
            </a:r>
            <a:r>
              <a:rPr lang="tr-TR" dirty="0" err="1"/>
              <a:t>Kv-Kv</a:t>
            </a:r>
            <a:r>
              <a:rPr lang="tr-TR" dirty="0"/>
              <a:t> ardından CBCT görüntü alınır.</a:t>
            </a:r>
          </a:p>
          <a:p>
            <a:r>
              <a:rPr lang="tr-TR" dirty="0"/>
              <a:t>IGRT işlemi sırasında hastanın </a:t>
            </a:r>
            <a:r>
              <a:rPr lang="tr-TR" dirty="0" err="1"/>
              <a:t>vital</a:t>
            </a:r>
            <a:r>
              <a:rPr lang="tr-TR" dirty="0"/>
              <a:t> bulguları kontrol edilir hasta stabil ise tedaviye geçilir.</a:t>
            </a:r>
          </a:p>
          <a:p>
            <a:endParaRPr lang="tr-TR" dirty="0"/>
          </a:p>
          <a:p>
            <a:endParaRPr lang="tr-TR" dirty="0"/>
          </a:p>
        </p:txBody>
      </p:sp>
    </p:spTree>
    <p:extLst>
      <p:ext uri="{BB962C8B-B14F-4D97-AF65-F5344CB8AC3E}">
        <p14:creationId xmlns:p14="http://schemas.microsoft.com/office/powerpoint/2010/main" val="2247556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542C328-B29B-C982-AF4A-6B7FB594D3B3}"/>
              </a:ext>
            </a:extLst>
          </p:cNvPr>
          <p:cNvSpPr>
            <a:spLocks noGrp="1"/>
          </p:cNvSpPr>
          <p:nvPr>
            <p:ph idx="1"/>
          </p:nvPr>
        </p:nvSpPr>
        <p:spPr>
          <a:xfrm>
            <a:off x="1463040" y="658368"/>
            <a:ext cx="9509760" cy="5209032"/>
          </a:xfrm>
        </p:spPr>
        <p:txBody>
          <a:bodyPr/>
          <a:lstStyle/>
          <a:p>
            <a:r>
              <a:rPr lang="tr-TR" dirty="0"/>
              <a:t>Aşağıda görmüş olduğunuz CBCT görüntüsünde Golden cinsi bir köpek 1. ve 5. fraksiyonlarında PTV de ki değişim görülmektedir.</a:t>
            </a:r>
          </a:p>
          <a:p>
            <a:endParaRPr lang="tr-TR" dirty="0"/>
          </a:p>
          <a:p>
            <a:pPr marL="0" indent="0">
              <a:buNone/>
            </a:pPr>
            <a:r>
              <a:rPr lang="tr-TR" dirty="0"/>
              <a:t>        1.fraksiyon                                                            2.fraksiyon</a:t>
            </a:r>
          </a:p>
          <a:p>
            <a:pPr marL="0" indent="0">
              <a:buNone/>
            </a:pPr>
            <a:r>
              <a:rPr lang="tr-TR" dirty="0"/>
              <a:t>                                                                       </a:t>
            </a:r>
          </a:p>
        </p:txBody>
      </p:sp>
      <p:pic>
        <p:nvPicPr>
          <p:cNvPr id="4" name="Resim 3">
            <a:extLst>
              <a:ext uri="{FF2B5EF4-FFF2-40B4-BE49-F238E27FC236}">
                <a16:creationId xmlns:a16="http://schemas.microsoft.com/office/drawing/2014/main" id="{7CE07D2A-9904-BC47-5DE8-B1AE9DD5462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8488" y="2316723"/>
            <a:ext cx="4261104" cy="2822206"/>
          </a:xfrm>
          <a:prstGeom prst="rect">
            <a:avLst/>
          </a:prstGeom>
          <a:noFill/>
          <a:ln>
            <a:noFill/>
          </a:ln>
        </p:spPr>
      </p:pic>
      <p:pic>
        <p:nvPicPr>
          <p:cNvPr id="5" name="Resim 4">
            <a:extLst>
              <a:ext uri="{FF2B5EF4-FFF2-40B4-BE49-F238E27FC236}">
                <a16:creationId xmlns:a16="http://schemas.microsoft.com/office/drawing/2014/main" id="{9A1F9BE5-1953-6120-FC9D-D48F445F457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5024" y="2316537"/>
            <a:ext cx="4337776" cy="2822206"/>
          </a:xfrm>
          <a:prstGeom prst="rect">
            <a:avLst/>
          </a:prstGeom>
          <a:noFill/>
          <a:ln>
            <a:noFill/>
          </a:ln>
        </p:spPr>
      </p:pic>
    </p:spTree>
    <p:extLst>
      <p:ext uri="{BB962C8B-B14F-4D97-AF65-F5344CB8AC3E}">
        <p14:creationId xmlns:p14="http://schemas.microsoft.com/office/powerpoint/2010/main" val="2472620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B82F88-EC7E-807F-E41E-EB8A49A2E42C}"/>
              </a:ext>
            </a:extLst>
          </p:cNvPr>
          <p:cNvSpPr>
            <a:spLocks noGrp="1"/>
          </p:cNvSpPr>
          <p:nvPr>
            <p:ph type="title"/>
          </p:nvPr>
        </p:nvSpPr>
        <p:spPr>
          <a:xfrm>
            <a:off x="1371600" y="685800"/>
            <a:ext cx="9601200" cy="710381"/>
          </a:xfrm>
        </p:spPr>
        <p:txBody>
          <a:bodyPr/>
          <a:lstStyle/>
          <a:p>
            <a:r>
              <a:rPr lang="tr-TR" dirty="0">
                <a:latin typeface="Arial" panose="020B0604020202020204" pitchFamily="34" charset="0"/>
                <a:cs typeface="Arial" panose="020B0604020202020204" pitchFamily="34" charset="0"/>
              </a:rPr>
              <a:t>Radyoterapi Tedavisi Öncesi-Sonrası</a:t>
            </a:r>
          </a:p>
        </p:txBody>
      </p:sp>
      <p:pic>
        <p:nvPicPr>
          <p:cNvPr id="5" name="İçerik Yer Tutucusu 4">
            <a:extLst>
              <a:ext uri="{FF2B5EF4-FFF2-40B4-BE49-F238E27FC236}">
                <a16:creationId xmlns:a16="http://schemas.microsoft.com/office/drawing/2014/main" id="{4C637B3C-E920-440B-1208-A7150707A27A}"/>
              </a:ext>
            </a:extLst>
          </p:cNvPr>
          <p:cNvPicPr>
            <a:picLocks noGrp="1" noChangeAspect="1"/>
          </p:cNvPicPr>
          <p:nvPr>
            <p:ph idx="1"/>
          </p:nvPr>
        </p:nvPicPr>
        <p:blipFill>
          <a:blip r:embed="rId2"/>
          <a:stretch>
            <a:fillRect/>
          </a:stretch>
        </p:blipFill>
        <p:spPr>
          <a:xfrm>
            <a:off x="1371600" y="1775952"/>
            <a:ext cx="2737054" cy="2737054"/>
          </a:xfrm>
        </p:spPr>
      </p:pic>
      <p:pic>
        <p:nvPicPr>
          <p:cNvPr id="7" name="Resim 6">
            <a:extLst>
              <a:ext uri="{FF2B5EF4-FFF2-40B4-BE49-F238E27FC236}">
                <a16:creationId xmlns:a16="http://schemas.microsoft.com/office/drawing/2014/main" id="{A8BAB077-598B-E859-9C54-7CB5E9A8A7F9}"/>
              </a:ext>
            </a:extLst>
          </p:cNvPr>
          <p:cNvPicPr>
            <a:picLocks noChangeAspect="1"/>
          </p:cNvPicPr>
          <p:nvPr/>
        </p:nvPicPr>
        <p:blipFill>
          <a:blip r:embed="rId3"/>
          <a:stretch>
            <a:fillRect/>
          </a:stretch>
        </p:blipFill>
        <p:spPr>
          <a:xfrm>
            <a:off x="4597196" y="2568678"/>
            <a:ext cx="2792815" cy="3419167"/>
          </a:xfrm>
          <a:prstGeom prst="rect">
            <a:avLst/>
          </a:prstGeom>
        </p:spPr>
      </p:pic>
      <p:pic>
        <p:nvPicPr>
          <p:cNvPr id="9" name="Resim 8">
            <a:extLst>
              <a:ext uri="{FF2B5EF4-FFF2-40B4-BE49-F238E27FC236}">
                <a16:creationId xmlns:a16="http://schemas.microsoft.com/office/drawing/2014/main" id="{E516A814-1705-0D8D-52C6-67001065F894}"/>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8755012" y="1775951"/>
            <a:ext cx="1961535" cy="2333933"/>
          </a:xfrm>
          <a:prstGeom prst="rect">
            <a:avLst/>
          </a:prstGeom>
        </p:spPr>
      </p:pic>
      <p:pic>
        <p:nvPicPr>
          <p:cNvPr id="11" name="Resim 10">
            <a:extLst>
              <a:ext uri="{FF2B5EF4-FFF2-40B4-BE49-F238E27FC236}">
                <a16:creationId xmlns:a16="http://schemas.microsoft.com/office/drawing/2014/main" id="{ED6468F9-CC72-CD0E-02D5-B9C05D7EA7A5}"/>
              </a:ext>
            </a:extLst>
          </p:cNvPr>
          <p:cNvPicPr>
            <a:picLocks noChangeAspect="1"/>
          </p:cNvPicPr>
          <p:nvPr/>
        </p:nvPicPr>
        <p:blipFill>
          <a:blip r:embed="rId5"/>
          <a:stretch>
            <a:fillRect/>
          </a:stretch>
        </p:blipFill>
        <p:spPr>
          <a:xfrm>
            <a:off x="8755012" y="4109885"/>
            <a:ext cx="1961534" cy="2212257"/>
          </a:xfrm>
          <a:prstGeom prst="rect">
            <a:avLst/>
          </a:prstGeom>
        </p:spPr>
      </p:pic>
    </p:spTree>
    <p:extLst>
      <p:ext uri="{BB962C8B-B14F-4D97-AF65-F5344CB8AC3E}">
        <p14:creationId xmlns:p14="http://schemas.microsoft.com/office/powerpoint/2010/main" val="3841602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BD6ED3-2AEF-793E-DA38-5B9F0E882FE2}"/>
              </a:ext>
            </a:extLst>
          </p:cNvPr>
          <p:cNvSpPr>
            <a:spLocks noGrp="1"/>
          </p:cNvSpPr>
          <p:nvPr>
            <p:ph type="title"/>
          </p:nvPr>
        </p:nvSpPr>
        <p:spPr>
          <a:xfrm>
            <a:off x="2890548" y="5194300"/>
            <a:ext cx="7038543" cy="1154545"/>
          </a:xfrm>
        </p:spPr>
        <p:txBody>
          <a:bodyPr>
            <a:normAutofit fontScale="90000"/>
          </a:bodyPr>
          <a:lstStyle/>
          <a:p>
            <a:r>
              <a:rPr lang="tr-TR" dirty="0"/>
              <a:t>Dinlediğiniz için teşekkürler…</a:t>
            </a:r>
          </a:p>
        </p:txBody>
      </p:sp>
      <p:pic>
        <p:nvPicPr>
          <p:cNvPr id="12" name="İçerik Yer Tutucusu 11">
            <a:extLst>
              <a:ext uri="{FF2B5EF4-FFF2-40B4-BE49-F238E27FC236}">
                <a16:creationId xmlns:a16="http://schemas.microsoft.com/office/drawing/2014/main" id="{FDF28E15-DD72-730C-C97E-7EA69F28480D}"/>
              </a:ext>
            </a:extLst>
          </p:cNvPr>
          <p:cNvPicPr>
            <a:picLocks noGrp="1" noChangeAspect="1"/>
          </p:cNvPicPr>
          <p:nvPr>
            <p:ph idx="1"/>
          </p:nvPr>
        </p:nvPicPr>
        <p:blipFill>
          <a:blip r:embed="rId2"/>
          <a:stretch>
            <a:fillRect/>
          </a:stretch>
        </p:blipFill>
        <p:spPr>
          <a:xfrm>
            <a:off x="3578874" y="703118"/>
            <a:ext cx="5034251" cy="4027401"/>
          </a:xfrm>
        </p:spPr>
      </p:pic>
    </p:spTree>
    <p:extLst>
      <p:ext uri="{BB962C8B-B14F-4D97-AF65-F5344CB8AC3E}">
        <p14:creationId xmlns:p14="http://schemas.microsoft.com/office/powerpoint/2010/main" val="1129356889"/>
      </p:ext>
    </p:extLst>
  </p:cSld>
  <p:clrMapOvr>
    <a:masterClrMapping/>
  </p:clrMapOvr>
</p:sld>
</file>

<file path=ppt/theme/theme1.xml><?xml version="1.0" encoding="utf-8"?>
<a:theme xmlns:a="http://schemas.openxmlformats.org/drawingml/2006/main" name="Kırp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TM10001105[[fn=Kırpma]]</Template>
  <TotalTime>517</TotalTime>
  <Words>766</Words>
  <Application>Microsoft Office PowerPoint</Application>
  <PresentationFormat>Geniş ekran</PresentationFormat>
  <Paragraphs>51</Paragraphs>
  <Slides>14</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14</vt:i4>
      </vt:variant>
    </vt:vector>
  </HeadingPairs>
  <TitlesOfParts>
    <vt:vector size="18" baseType="lpstr">
      <vt:lpstr>Arial</vt:lpstr>
      <vt:lpstr>Calibri</vt:lpstr>
      <vt:lpstr>Franklin Gothic Book</vt:lpstr>
      <vt:lpstr>Kırpma</vt:lpstr>
      <vt:lpstr> RADYOTERAPİ TEKNİKERİ BAKIŞ AÇISI İLE EVCİL HAYVAN RADYOTERAPİSİNDE İMMOBİLİZASYONUN ÖNEMİ, KARŞILAŞILAN GÜÇLÜKLER VE ÇÖZÜMLERİ   Selinay Cava İnan(1), Nilay Canavar(1), Pınar Gülen(1) Recep Peker(1), Emine Esma Çerkez(1), Onur Ülgenalp(1), Vildan Alpan(2)  (1) VetAmerikan Hayvan Hastanesi   (2) Amerikan Hastanesi  </vt:lpstr>
      <vt:lpstr> ÖZET</vt:lpstr>
      <vt:lpstr> </vt:lpstr>
      <vt:lpstr>    1.SİMÜLASYON </vt:lpstr>
      <vt:lpstr>PowerPoint Sunusu</vt:lpstr>
      <vt:lpstr>Baş-Boyun Bölgesi İmmobilizasyonu</vt:lpstr>
      <vt:lpstr>Termoplastik Baş Maskesi Uygulanan Bazı Hastalar</vt:lpstr>
      <vt:lpstr>TORAKAL, ABDOMİNAL, PELVİS VE EKSTREMİTE ALANLARINDA İMMOBİLİZASYON </vt:lpstr>
      <vt:lpstr>PowerPoint Sunusu</vt:lpstr>
      <vt:lpstr>PowerPoint Sunusu</vt:lpstr>
      <vt:lpstr> 2.Tedavi </vt:lpstr>
      <vt:lpstr>PowerPoint Sunusu</vt:lpstr>
      <vt:lpstr>Radyoterapi Tedavisi Öncesi-Sonrası</vt:lpstr>
      <vt:lpstr>Dinlediğiniz için teşekkürler…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RADYOTERAPİ TEKNİKERİ BAKIŞ AÇISI İLE EVCİL HAYVAN RADYOTERAPİSİNDE İMMOBİLİZASYONUN ÖNEMİ, KARŞILAŞILAN GÜÇLÜKLER VE ÇÖZÜMLERİ   Selinay Cava İnan; Nilay Canavar; Pınar Gülen; Recep Peker; Emine Esma Çerkez; Onur Ülgenalp; Vildan Alpan</dc:title>
  <dc:creator>selinay cava inan</dc:creator>
  <cp:lastModifiedBy>selinay cava inan</cp:lastModifiedBy>
  <cp:revision>25</cp:revision>
  <dcterms:created xsi:type="dcterms:W3CDTF">2024-04-25T07:59:58Z</dcterms:created>
  <dcterms:modified xsi:type="dcterms:W3CDTF">2024-05-06T12:24:35Z</dcterms:modified>
</cp:coreProperties>
</file>