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38"/>
  </p:notesMasterIdLst>
  <p:sldIdLst>
    <p:sldId id="256" r:id="rId2"/>
    <p:sldId id="285" r:id="rId3"/>
    <p:sldId id="261" r:id="rId4"/>
    <p:sldId id="264" r:id="rId5"/>
    <p:sldId id="260" r:id="rId6"/>
    <p:sldId id="257" r:id="rId7"/>
    <p:sldId id="258" r:id="rId8"/>
    <p:sldId id="259" r:id="rId9"/>
    <p:sldId id="270" r:id="rId10"/>
    <p:sldId id="286" r:id="rId11"/>
    <p:sldId id="290" r:id="rId12"/>
    <p:sldId id="287" r:id="rId13"/>
    <p:sldId id="291" r:id="rId14"/>
    <p:sldId id="274" r:id="rId15"/>
    <p:sldId id="275" r:id="rId16"/>
    <p:sldId id="276" r:id="rId17"/>
    <p:sldId id="277" r:id="rId18"/>
    <p:sldId id="288" r:id="rId19"/>
    <p:sldId id="266" r:id="rId20"/>
    <p:sldId id="267" r:id="rId21"/>
    <p:sldId id="268" r:id="rId22"/>
    <p:sldId id="292" r:id="rId23"/>
    <p:sldId id="271" r:id="rId24"/>
    <p:sldId id="272" r:id="rId25"/>
    <p:sldId id="273" r:id="rId26"/>
    <p:sldId id="278" r:id="rId27"/>
    <p:sldId id="279" r:id="rId28"/>
    <p:sldId id="280" r:id="rId29"/>
    <p:sldId id="297" r:id="rId30"/>
    <p:sldId id="281" r:id="rId31"/>
    <p:sldId id="282" r:id="rId32"/>
    <p:sldId id="283" r:id="rId33"/>
    <p:sldId id="284" r:id="rId34"/>
    <p:sldId id="298" r:id="rId35"/>
    <p:sldId id="299" r:id="rId36"/>
    <p:sldId id="300" r:id="rId37"/>
  </p:sldIdLst>
  <p:sldSz cx="10080625" cy="7559675"/>
  <p:notesSz cx="7559675" cy="10691813"/>
  <p:defaultTextStyle>
    <a:defPPr>
      <a:defRPr lang="en-GB"/>
    </a:defPPr>
    <a:lvl1pPr algn="l" defTabSz="449263"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1pPr>
    <a:lvl2pPr marL="742950" indent="-285750" algn="l" defTabSz="449263"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2pPr>
    <a:lvl3pPr marL="1143000" indent="-228600" algn="l" defTabSz="449263"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3pPr>
    <a:lvl4pPr marL="1600200" indent="-228600" algn="l" defTabSz="449263"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4pPr>
    <a:lvl5pPr marL="2057400" indent="-228600" algn="l" defTabSz="449263"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5pPr>
    <a:lvl6pPr marL="22860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6pPr>
    <a:lvl7pPr marL="27432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7pPr>
    <a:lvl8pPr marL="32004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8pPr>
    <a:lvl9pPr marL="36576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17D0A85-82C7-41A0-B335-672164AB5953}" v="34" dt="2024-05-13T20:12:18.59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1" d="100"/>
          <a:sy n="71" d="100"/>
        </p:scale>
        <p:origin x="1579" y="53"/>
      </p:cViewPr>
      <p:guideLst>
        <p:guide orient="horz" pos="2160"/>
        <p:guide pos="2880"/>
      </p:guideLst>
    </p:cSldViewPr>
  </p:slideViewPr>
  <p:outlineViewPr>
    <p:cViewPr varScale="1">
      <p:scale>
        <a:sx n="170" d="200"/>
        <a:sy n="170" d="200"/>
      </p:scale>
      <p:origin x="-780" y="-84"/>
    </p:cViewPr>
  </p:outlineViewPr>
  <p:notesTextViewPr>
    <p:cViewPr>
      <p:scale>
        <a:sx n="1" d="1"/>
        <a:sy n="1" d="1"/>
      </p:scale>
      <p:origin x="0" y="0"/>
    </p:cViewPr>
  </p:notesTextViewPr>
  <p:notesViewPr>
    <p:cSldViewPr>
      <p:cViewPr varScale="1">
        <p:scale>
          <a:sx n="59" d="100"/>
          <a:sy n="59" d="100"/>
        </p:scale>
        <p:origin x="-175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microsoft.com/office/2015/10/relationships/revisionInfo" Target="revisionInfo.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50" name="Rectangle 1">
            <a:extLst>
              <a:ext uri="{FF2B5EF4-FFF2-40B4-BE49-F238E27FC236}">
                <a16:creationId xmlns:a16="http://schemas.microsoft.com/office/drawing/2014/main" id="{D4E2DA3C-5117-298A-5BBB-E28BEBF2E609}"/>
              </a:ext>
            </a:extLst>
          </p:cNvPr>
          <p:cNvSpPr>
            <a:spLocks noGrp="1" noRot="1" noChangeAspect="1" noChangeArrowheads="1"/>
          </p:cNvSpPr>
          <p:nvPr>
            <p:ph type="sldImg"/>
          </p:nvPr>
        </p:nvSpPr>
        <p:spPr bwMode="auto">
          <a:xfrm>
            <a:off x="1106488" y="812800"/>
            <a:ext cx="5343525" cy="4006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2" name="Rectangle 2">
            <a:extLst>
              <a:ext uri="{FF2B5EF4-FFF2-40B4-BE49-F238E27FC236}">
                <a16:creationId xmlns:a16="http://schemas.microsoft.com/office/drawing/2014/main" id="{9A5F927F-F10E-3C3D-9B7B-892401F9B15A}"/>
              </a:ext>
            </a:extLst>
          </p:cNvPr>
          <p:cNvSpPr>
            <a:spLocks noGrp="1" noChangeArrowheads="1"/>
          </p:cNvSpPr>
          <p:nvPr>
            <p:ph type="body"/>
          </p:nvPr>
        </p:nvSpPr>
        <p:spPr bwMode="auto">
          <a:xfrm>
            <a:off x="755650" y="5078413"/>
            <a:ext cx="6046788" cy="4810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endParaRPr lang="tr-TR" altLang="tr-TR" noProof="0"/>
          </a:p>
        </p:txBody>
      </p:sp>
      <p:sp>
        <p:nvSpPr>
          <p:cNvPr id="2051" name="Rectangle 3">
            <a:extLst>
              <a:ext uri="{FF2B5EF4-FFF2-40B4-BE49-F238E27FC236}">
                <a16:creationId xmlns:a16="http://schemas.microsoft.com/office/drawing/2014/main" id="{9B122C9B-DE94-C2F2-320B-FB48D39DFB64}"/>
              </a:ext>
            </a:extLst>
          </p:cNvPr>
          <p:cNvSpPr>
            <a:spLocks noGrp="1" noChangeArrowheads="1"/>
          </p:cNvSpPr>
          <p:nvPr>
            <p:ph type="hdr"/>
          </p:nvPr>
        </p:nvSpPr>
        <p:spPr bwMode="auto">
          <a:xfrm>
            <a:off x="0" y="0"/>
            <a:ext cx="3279775"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eaLnBrk="1">
              <a:lnSpc>
                <a:spcPct val="95000"/>
              </a:lnSpc>
              <a:buClr>
                <a:srgbClr val="000000"/>
              </a:buClr>
              <a:buSzPct val="100000"/>
              <a:buFont typeface="Times New Roman" panose="02020603050405020304" pitchFamily="18" charset="0"/>
              <a:buNone/>
              <a:tabLst>
                <a:tab pos="723900" algn="l"/>
                <a:tab pos="1447800" algn="l"/>
                <a:tab pos="2171700" algn="l"/>
                <a:tab pos="2895600" algn="l"/>
              </a:tabLst>
              <a:defRPr sz="1400" smtClean="0">
                <a:solidFill>
                  <a:srgbClr val="000000"/>
                </a:solidFill>
                <a:latin typeface="Times New Roman" panose="02020603050405020304" pitchFamily="18" charset="0"/>
              </a:defRPr>
            </a:lvl1pPr>
          </a:lstStyle>
          <a:p>
            <a:pPr>
              <a:defRPr/>
            </a:pPr>
            <a:endParaRPr lang="tr-TR" altLang="tr-TR"/>
          </a:p>
        </p:txBody>
      </p:sp>
      <p:sp>
        <p:nvSpPr>
          <p:cNvPr id="2052" name="Rectangle 4">
            <a:extLst>
              <a:ext uri="{FF2B5EF4-FFF2-40B4-BE49-F238E27FC236}">
                <a16:creationId xmlns:a16="http://schemas.microsoft.com/office/drawing/2014/main" id="{EC66F237-AECF-C18B-B5A1-1283EFAB08FF}"/>
              </a:ext>
            </a:extLst>
          </p:cNvPr>
          <p:cNvSpPr>
            <a:spLocks noGrp="1" noChangeArrowheads="1"/>
          </p:cNvSpPr>
          <p:nvPr>
            <p:ph type="dt"/>
          </p:nvPr>
        </p:nvSpPr>
        <p:spPr bwMode="auto">
          <a:xfrm>
            <a:off x="4278313" y="0"/>
            <a:ext cx="3279775"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eaLnBrk="1">
              <a:lnSpc>
                <a:spcPct val="95000"/>
              </a:lnSpc>
              <a:buClr>
                <a:srgbClr val="000000"/>
              </a:buClr>
              <a:buSzPct val="100000"/>
              <a:buFont typeface="Times New Roman" panose="02020603050405020304" pitchFamily="18" charset="0"/>
              <a:buNone/>
              <a:tabLst>
                <a:tab pos="723900" algn="l"/>
                <a:tab pos="1447800" algn="l"/>
                <a:tab pos="2171700" algn="l"/>
                <a:tab pos="2895600" algn="l"/>
              </a:tabLst>
              <a:defRPr sz="1400" smtClean="0">
                <a:solidFill>
                  <a:srgbClr val="000000"/>
                </a:solidFill>
                <a:latin typeface="Times New Roman" panose="02020603050405020304" pitchFamily="18" charset="0"/>
              </a:defRPr>
            </a:lvl1pPr>
          </a:lstStyle>
          <a:p>
            <a:pPr>
              <a:defRPr/>
            </a:pPr>
            <a:endParaRPr lang="tr-TR" altLang="tr-TR"/>
          </a:p>
        </p:txBody>
      </p:sp>
      <p:sp>
        <p:nvSpPr>
          <p:cNvPr id="2053" name="Rectangle 5">
            <a:extLst>
              <a:ext uri="{FF2B5EF4-FFF2-40B4-BE49-F238E27FC236}">
                <a16:creationId xmlns:a16="http://schemas.microsoft.com/office/drawing/2014/main" id="{1C253055-E743-2BB2-5546-488C8499E851}"/>
              </a:ext>
            </a:extLst>
          </p:cNvPr>
          <p:cNvSpPr>
            <a:spLocks noGrp="1" noChangeArrowheads="1"/>
          </p:cNvSpPr>
          <p:nvPr>
            <p:ph type="ftr"/>
          </p:nvPr>
        </p:nvSpPr>
        <p:spPr bwMode="auto">
          <a:xfrm>
            <a:off x="0" y="10156825"/>
            <a:ext cx="3279775"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eaLnBrk="1">
              <a:lnSpc>
                <a:spcPct val="95000"/>
              </a:lnSpc>
              <a:buClr>
                <a:srgbClr val="000000"/>
              </a:buClr>
              <a:buSzPct val="100000"/>
              <a:buFont typeface="Times New Roman" panose="02020603050405020304" pitchFamily="18" charset="0"/>
              <a:buNone/>
              <a:tabLst>
                <a:tab pos="723900" algn="l"/>
                <a:tab pos="1447800" algn="l"/>
                <a:tab pos="2171700" algn="l"/>
                <a:tab pos="2895600" algn="l"/>
              </a:tabLst>
              <a:defRPr sz="1400" smtClean="0">
                <a:solidFill>
                  <a:srgbClr val="000000"/>
                </a:solidFill>
                <a:latin typeface="Times New Roman" panose="02020603050405020304" pitchFamily="18" charset="0"/>
              </a:defRPr>
            </a:lvl1pPr>
          </a:lstStyle>
          <a:p>
            <a:pPr>
              <a:defRPr/>
            </a:pPr>
            <a:endParaRPr lang="tr-TR" altLang="tr-TR"/>
          </a:p>
        </p:txBody>
      </p:sp>
      <p:sp>
        <p:nvSpPr>
          <p:cNvPr id="2054" name="Rectangle 6">
            <a:extLst>
              <a:ext uri="{FF2B5EF4-FFF2-40B4-BE49-F238E27FC236}">
                <a16:creationId xmlns:a16="http://schemas.microsoft.com/office/drawing/2014/main" id="{10F9E061-82C7-B494-BF38-28D5F362EBF2}"/>
              </a:ext>
            </a:extLst>
          </p:cNvPr>
          <p:cNvSpPr>
            <a:spLocks noGrp="1" noChangeArrowheads="1"/>
          </p:cNvSpPr>
          <p:nvPr>
            <p:ph type="sldNum"/>
          </p:nvPr>
        </p:nvSpPr>
        <p:spPr bwMode="auto">
          <a:xfrm>
            <a:off x="4278313" y="10156825"/>
            <a:ext cx="3279775"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algn="r" eaLnBrk="1">
              <a:lnSpc>
                <a:spcPct val="95000"/>
              </a:lnSpc>
              <a:buClr>
                <a:srgbClr val="000000"/>
              </a:buClr>
              <a:buSzPct val="100000"/>
              <a:buFont typeface="Times New Roman" panose="02020603050405020304" pitchFamily="18" charset="0"/>
              <a:buNone/>
              <a:tabLst>
                <a:tab pos="723900" algn="l"/>
                <a:tab pos="1447800" algn="l"/>
                <a:tab pos="2171700" algn="l"/>
                <a:tab pos="2895600" algn="l"/>
              </a:tabLst>
              <a:defRPr sz="1400">
                <a:solidFill>
                  <a:srgbClr val="000000"/>
                </a:solidFill>
                <a:latin typeface="Times New Roman" panose="02020603050405020304" pitchFamily="18" charset="0"/>
              </a:defRPr>
            </a:lvl1pPr>
          </a:lstStyle>
          <a:p>
            <a:fld id="{7F9B2B57-A1C2-47F9-9B89-51F4578D8428}" type="slidenum">
              <a:rPr lang="tr-TR" altLang="tr-TR"/>
              <a:pPr/>
              <a:t>‹#›</a:t>
            </a:fld>
            <a:endParaRPr lang="tr-TR" altLang="tr-TR"/>
          </a:p>
        </p:txBody>
      </p:sp>
    </p:spTree>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1pPr>
    <a:lvl2pPr marL="742950" indent="-28575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2pPr>
    <a:lvl3pPr marL="11430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3pPr>
    <a:lvl4pPr marL="16002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4pPr>
    <a:lvl5pPr marL="20574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8" name="Rectangle 6">
            <a:extLst>
              <a:ext uri="{FF2B5EF4-FFF2-40B4-BE49-F238E27FC236}">
                <a16:creationId xmlns:a16="http://schemas.microsoft.com/office/drawing/2014/main" id="{2E72D54C-D293-8BFF-CF4D-3C0CD7BF22A7}"/>
              </a:ext>
            </a:extLst>
          </p:cNvPr>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915E39A8-1FFC-4662-9D1A-133FA66590D8}" type="slidenum">
              <a:rPr lang="tr-TR" altLang="tr-TR">
                <a:solidFill>
                  <a:srgbClr val="000000"/>
                </a:solidFill>
                <a:latin typeface="Times New Roman" panose="02020603050405020304" pitchFamily="18" charset="0"/>
              </a:rPr>
              <a:pPr>
                <a:lnSpc>
                  <a:spcPct val="95000"/>
                </a:lnSpc>
              </a:pPr>
              <a:t>1</a:t>
            </a:fld>
            <a:endParaRPr lang="tr-TR" altLang="tr-TR">
              <a:solidFill>
                <a:srgbClr val="000000"/>
              </a:solidFill>
              <a:latin typeface="Times New Roman" panose="02020603050405020304" pitchFamily="18" charset="0"/>
            </a:endParaRPr>
          </a:p>
        </p:txBody>
      </p:sp>
      <p:sp>
        <p:nvSpPr>
          <p:cNvPr id="4099" name="Rectangle 1">
            <a:extLst>
              <a:ext uri="{FF2B5EF4-FFF2-40B4-BE49-F238E27FC236}">
                <a16:creationId xmlns:a16="http://schemas.microsoft.com/office/drawing/2014/main" id="{579CA485-2510-D93C-B21D-EBFF1EA12209}"/>
              </a:ext>
            </a:extLst>
          </p:cNvPr>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100" name="Rectangle 2">
            <a:extLst>
              <a:ext uri="{FF2B5EF4-FFF2-40B4-BE49-F238E27FC236}">
                <a16:creationId xmlns:a16="http://schemas.microsoft.com/office/drawing/2014/main" id="{D6057EAF-5C4F-1632-604A-AC3A78553C55}"/>
              </a:ext>
            </a:extLst>
          </p:cNvPr>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tr-TR" altLang="tr-T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170" name="Rectangle 6">
            <a:extLst>
              <a:ext uri="{FF2B5EF4-FFF2-40B4-BE49-F238E27FC236}">
                <a16:creationId xmlns:a16="http://schemas.microsoft.com/office/drawing/2014/main" id="{118B8A77-82EF-2E7E-22E2-82629CEA697E}"/>
              </a:ext>
            </a:extLst>
          </p:cNvPr>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E90E7F02-F07C-4B1A-AC2C-1CDDB6D485FE}" type="slidenum">
              <a:rPr lang="tr-TR" altLang="tr-TR">
                <a:solidFill>
                  <a:srgbClr val="000000"/>
                </a:solidFill>
                <a:latin typeface="Times New Roman" panose="02020603050405020304" pitchFamily="18" charset="0"/>
              </a:rPr>
              <a:pPr>
                <a:lnSpc>
                  <a:spcPct val="95000"/>
                </a:lnSpc>
              </a:pPr>
              <a:t>3</a:t>
            </a:fld>
            <a:endParaRPr lang="tr-TR" altLang="tr-TR">
              <a:solidFill>
                <a:srgbClr val="000000"/>
              </a:solidFill>
              <a:latin typeface="Times New Roman" panose="02020603050405020304" pitchFamily="18" charset="0"/>
            </a:endParaRPr>
          </a:p>
        </p:txBody>
      </p:sp>
      <p:sp>
        <p:nvSpPr>
          <p:cNvPr id="7171" name="Rectangle 1">
            <a:extLst>
              <a:ext uri="{FF2B5EF4-FFF2-40B4-BE49-F238E27FC236}">
                <a16:creationId xmlns:a16="http://schemas.microsoft.com/office/drawing/2014/main" id="{DC36D9D1-C7BD-066F-0F97-886A0C95B80A}"/>
              </a:ext>
            </a:extLst>
          </p:cNvPr>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7172" name="Rectangle 2">
            <a:extLst>
              <a:ext uri="{FF2B5EF4-FFF2-40B4-BE49-F238E27FC236}">
                <a16:creationId xmlns:a16="http://schemas.microsoft.com/office/drawing/2014/main" id="{42C5C790-CBCA-B54F-3BD1-307EBC9D7DB1}"/>
              </a:ext>
            </a:extLst>
          </p:cNvPr>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tr-TR" altLang="tr-T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218" name="Rectangle 6">
            <a:extLst>
              <a:ext uri="{FF2B5EF4-FFF2-40B4-BE49-F238E27FC236}">
                <a16:creationId xmlns:a16="http://schemas.microsoft.com/office/drawing/2014/main" id="{B1966283-EEAF-B098-D738-84B1CDA64FF3}"/>
              </a:ext>
            </a:extLst>
          </p:cNvPr>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39D6A942-130C-4FB4-8417-2AC7BF1F47C1}" type="slidenum">
              <a:rPr lang="tr-TR" altLang="tr-TR">
                <a:solidFill>
                  <a:srgbClr val="000000"/>
                </a:solidFill>
                <a:latin typeface="Times New Roman" panose="02020603050405020304" pitchFamily="18" charset="0"/>
              </a:rPr>
              <a:pPr>
                <a:lnSpc>
                  <a:spcPct val="95000"/>
                </a:lnSpc>
              </a:pPr>
              <a:t>4</a:t>
            </a:fld>
            <a:endParaRPr lang="tr-TR" altLang="tr-TR">
              <a:solidFill>
                <a:srgbClr val="000000"/>
              </a:solidFill>
              <a:latin typeface="Times New Roman" panose="02020603050405020304" pitchFamily="18" charset="0"/>
            </a:endParaRPr>
          </a:p>
        </p:txBody>
      </p:sp>
      <p:sp>
        <p:nvSpPr>
          <p:cNvPr id="9219" name="Rectangle 1">
            <a:extLst>
              <a:ext uri="{FF2B5EF4-FFF2-40B4-BE49-F238E27FC236}">
                <a16:creationId xmlns:a16="http://schemas.microsoft.com/office/drawing/2014/main" id="{5A6E96F2-1D36-1ADE-9A71-D986EA6D106C}"/>
              </a:ext>
            </a:extLst>
          </p:cNvPr>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9220" name="Rectangle 2">
            <a:extLst>
              <a:ext uri="{FF2B5EF4-FFF2-40B4-BE49-F238E27FC236}">
                <a16:creationId xmlns:a16="http://schemas.microsoft.com/office/drawing/2014/main" id="{AF230042-C3CD-4590-1ECE-1BEE72362024}"/>
              </a:ext>
            </a:extLst>
          </p:cNvPr>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tr-TR" altLang="tr-T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266" name="Rectangle 6">
            <a:extLst>
              <a:ext uri="{FF2B5EF4-FFF2-40B4-BE49-F238E27FC236}">
                <a16:creationId xmlns:a16="http://schemas.microsoft.com/office/drawing/2014/main" id="{BDE316E9-F307-4447-EBDC-985DB9B63B55}"/>
              </a:ext>
            </a:extLst>
          </p:cNvPr>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D35253FA-7505-49FE-8F24-860A4E4294B4}" type="slidenum">
              <a:rPr lang="tr-TR" altLang="tr-TR">
                <a:solidFill>
                  <a:srgbClr val="000000"/>
                </a:solidFill>
                <a:latin typeface="Times New Roman" panose="02020603050405020304" pitchFamily="18" charset="0"/>
              </a:rPr>
              <a:pPr>
                <a:lnSpc>
                  <a:spcPct val="95000"/>
                </a:lnSpc>
              </a:pPr>
              <a:t>5</a:t>
            </a:fld>
            <a:endParaRPr lang="tr-TR" altLang="tr-TR">
              <a:solidFill>
                <a:srgbClr val="000000"/>
              </a:solidFill>
              <a:latin typeface="Times New Roman" panose="02020603050405020304" pitchFamily="18" charset="0"/>
            </a:endParaRPr>
          </a:p>
        </p:txBody>
      </p:sp>
      <p:sp>
        <p:nvSpPr>
          <p:cNvPr id="11267" name="Rectangle 1">
            <a:extLst>
              <a:ext uri="{FF2B5EF4-FFF2-40B4-BE49-F238E27FC236}">
                <a16:creationId xmlns:a16="http://schemas.microsoft.com/office/drawing/2014/main" id="{7AA94E4F-97CD-2A2C-F650-FFD859947BEE}"/>
              </a:ext>
            </a:extLst>
          </p:cNvPr>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1268" name="Rectangle 2">
            <a:extLst>
              <a:ext uri="{FF2B5EF4-FFF2-40B4-BE49-F238E27FC236}">
                <a16:creationId xmlns:a16="http://schemas.microsoft.com/office/drawing/2014/main" id="{5EBF77E4-06F2-C9DC-308F-CDF2E345C17F}"/>
              </a:ext>
            </a:extLst>
          </p:cNvPr>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tr-TR" altLang="tr-T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314" name="Rectangle 6">
            <a:extLst>
              <a:ext uri="{FF2B5EF4-FFF2-40B4-BE49-F238E27FC236}">
                <a16:creationId xmlns:a16="http://schemas.microsoft.com/office/drawing/2014/main" id="{71BA7F90-92E2-3B99-88D9-8880C561B86C}"/>
              </a:ext>
            </a:extLst>
          </p:cNvPr>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C51BD2B5-1A32-4498-8E3E-A109B00514C5}" type="slidenum">
              <a:rPr lang="tr-TR" altLang="tr-TR">
                <a:solidFill>
                  <a:srgbClr val="000000"/>
                </a:solidFill>
                <a:latin typeface="Times New Roman" panose="02020603050405020304" pitchFamily="18" charset="0"/>
              </a:rPr>
              <a:pPr>
                <a:lnSpc>
                  <a:spcPct val="95000"/>
                </a:lnSpc>
              </a:pPr>
              <a:t>6</a:t>
            </a:fld>
            <a:endParaRPr lang="tr-TR" altLang="tr-TR">
              <a:solidFill>
                <a:srgbClr val="000000"/>
              </a:solidFill>
              <a:latin typeface="Times New Roman" panose="02020603050405020304" pitchFamily="18" charset="0"/>
            </a:endParaRPr>
          </a:p>
        </p:txBody>
      </p:sp>
      <p:sp>
        <p:nvSpPr>
          <p:cNvPr id="13315" name="Rectangle 1">
            <a:extLst>
              <a:ext uri="{FF2B5EF4-FFF2-40B4-BE49-F238E27FC236}">
                <a16:creationId xmlns:a16="http://schemas.microsoft.com/office/drawing/2014/main" id="{E211F8A6-A439-84B0-9571-812CF6202FB4}"/>
              </a:ext>
            </a:extLst>
          </p:cNvPr>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3316" name="Rectangle 2">
            <a:extLst>
              <a:ext uri="{FF2B5EF4-FFF2-40B4-BE49-F238E27FC236}">
                <a16:creationId xmlns:a16="http://schemas.microsoft.com/office/drawing/2014/main" id="{7CF03240-7468-AE24-4BF2-A56F902C5F04}"/>
              </a:ext>
            </a:extLst>
          </p:cNvPr>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tr-TR" altLang="tr-T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362" name="Rectangle 6">
            <a:extLst>
              <a:ext uri="{FF2B5EF4-FFF2-40B4-BE49-F238E27FC236}">
                <a16:creationId xmlns:a16="http://schemas.microsoft.com/office/drawing/2014/main" id="{07053895-8662-7846-EDFE-A431AF68060F}"/>
              </a:ext>
            </a:extLst>
          </p:cNvPr>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7DE8E24B-CE38-44B1-9C93-82CC885A301D}" type="slidenum">
              <a:rPr lang="tr-TR" altLang="tr-TR">
                <a:solidFill>
                  <a:srgbClr val="000000"/>
                </a:solidFill>
                <a:latin typeface="Times New Roman" panose="02020603050405020304" pitchFamily="18" charset="0"/>
              </a:rPr>
              <a:pPr>
                <a:lnSpc>
                  <a:spcPct val="95000"/>
                </a:lnSpc>
              </a:pPr>
              <a:t>7</a:t>
            </a:fld>
            <a:endParaRPr lang="tr-TR" altLang="tr-TR">
              <a:solidFill>
                <a:srgbClr val="000000"/>
              </a:solidFill>
              <a:latin typeface="Times New Roman" panose="02020603050405020304" pitchFamily="18" charset="0"/>
            </a:endParaRPr>
          </a:p>
        </p:txBody>
      </p:sp>
      <p:sp>
        <p:nvSpPr>
          <p:cNvPr id="15363" name="Rectangle 1">
            <a:extLst>
              <a:ext uri="{FF2B5EF4-FFF2-40B4-BE49-F238E27FC236}">
                <a16:creationId xmlns:a16="http://schemas.microsoft.com/office/drawing/2014/main" id="{7BDD82EA-B358-23C8-05B8-160A0FDDD252}"/>
              </a:ext>
            </a:extLst>
          </p:cNvPr>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5364" name="Rectangle 2">
            <a:extLst>
              <a:ext uri="{FF2B5EF4-FFF2-40B4-BE49-F238E27FC236}">
                <a16:creationId xmlns:a16="http://schemas.microsoft.com/office/drawing/2014/main" id="{F3C4F755-865F-829D-C612-B38ECD2E8000}"/>
              </a:ext>
            </a:extLst>
          </p:cNvPr>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tr-TR" altLang="tr-T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410" name="Rectangle 6">
            <a:extLst>
              <a:ext uri="{FF2B5EF4-FFF2-40B4-BE49-F238E27FC236}">
                <a16:creationId xmlns:a16="http://schemas.microsoft.com/office/drawing/2014/main" id="{C4D002B3-94DE-D1F6-2823-6E0D7F221C20}"/>
              </a:ext>
            </a:extLst>
          </p:cNvPr>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4837D5A2-BC8B-4D95-A43C-C5F27EA85679}" type="slidenum">
              <a:rPr lang="tr-TR" altLang="tr-TR">
                <a:solidFill>
                  <a:srgbClr val="000000"/>
                </a:solidFill>
                <a:latin typeface="Times New Roman" panose="02020603050405020304" pitchFamily="18" charset="0"/>
              </a:rPr>
              <a:pPr>
                <a:lnSpc>
                  <a:spcPct val="95000"/>
                </a:lnSpc>
              </a:pPr>
              <a:t>8</a:t>
            </a:fld>
            <a:endParaRPr lang="tr-TR" altLang="tr-TR">
              <a:solidFill>
                <a:srgbClr val="000000"/>
              </a:solidFill>
              <a:latin typeface="Times New Roman" panose="02020603050405020304" pitchFamily="18" charset="0"/>
            </a:endParaRPr>
          </a:p>
        </p:txBody>
      </p:sp>
      <p:sp>
        <p:nvSpPr>
          <p:cNvPr id="17411" name="Rectangle 1">
            <a:extLst>
              <a:ext uri="{FF2B5EF4-FFF2-40B4-BE49-F238E27FC236}">
                <a16:creationId xmlns:a16="http://schemas.microsoft.com/office/drawing/2014/main" id="{3918C249-E68D-A4B1-9AEB-E5D8371D41EE}"/>
              </a:ext>
            </a:extLst>
          </p:cNvPr>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7412" name="Rectangle 2">
            <a:extLst>
              <a:ext uri="{FF2B5EF4-FFF2-40B4-BE49-F238E27FC236}">
                <a16:creationId xmlns:a16="http://schemas.microsoft.com/office/drawing/2014/main" id="{7BC6FD78-AB78-3C73-A649-16E687BA2B38}"/>
              </a:ext>
            </a:extLst>
          </p:cNvPr>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tr-TR" altLang="tr-T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458" name="Rectangle 6">
            <a:extLst>
              <a:ext uri="{FF2B5EF4-FFF2-40B4-BE49-F238E27FC236}">
                <a16:creationId xmlns:a16="http://schemas.microsoft.com/office/drawing/2014/main" id="{B96B2D86-7A63-0338-AF06-03C001ADB621}"/>
              </a:ext>
            </a:extLst>
          </p:cNvPr>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EF9A9FFE-558A-4D29-B64B-45EF5BCC1A7F}" type="slidenum">
              <a:rPr lang="tr-TR" altLang="tr-TR">
                <a:solidFill>
                  <a:srgbClr val="000000"/>
                </a:solidFill>
                <a:latin typeface="Times New Roman" panose="02020603050405020304" pitchFamily="18" charset="0"/>
              </a:rPr>
              <a:pPr>
                <a:lnSpc>
                  <a:spcPct val="95000"/>
                </a:lnSpc>
              </a:pPr>
              <a:t>9</a:t>
            </a:fld>
            <a:endParaRPr lang="tr-TR" altLang="tr-TR">
              <a:solidFill>
                <a:srgbClr val="000000"/>
              </a:solidFill>
              <a:latin typeface="Times New Roman" panose="02020603050405020304" pitchFamily="18" charset="0"/>
            </a:endParaRPr>
          </a:p>
        </p:txBody>
      </p:sp>
      <p:sp>
        <p:nvSpPr>
          <p:cNvPr id="19459" name="Rectangle 1">
            <a:extLst>
              <a:ext uri="{FF2B5EF4-FFF2-40B4-BE49-F238E27FC236}">
                <a16:creationId xmlns:a16="http://schemas.microsoft.com/office/drawing/2014/main" id="{DE9FCE60-9C4C-41B1-85AA-A30B2E980548}"/>
              </a:ext>
            </a:extLst>
          </p:cNvPr>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9460" name="Rectangle 2">
            <a:extLst>
              <a:ext uri="{FF2B5EF4-FFF2-40B4-BE49-F238E27FC236}">
                <a16:creationId xmlns:a16="http://schemas.microsoft.com/office/drawing/2014/main" id="{008E5202-ED0C-A38E-72F0-0F187360F373}"/>
              </a:ext>
            </a:extLst>
          </p:cNvPr>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tr-TR" altLang="tr-T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5602" name="Rectangle 6">
            <a:extLst>
              <a:ext uri="{FF2B5EF4-FFF2-40B4-BE49-F238E27FC236}">
                <a16:creationId xmlns:a16="http://schemas.microsoft.com/office/drawing/2014/main" id="{09DA6D46-43F8-68DD-2E2C-9AF3E14262A5}"/>
              </a:ext>
            </a:extLst>
          </p:cNvPr>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600B324C-AE15-4A5C-869E-BEB1EBD82B6B}" type="slidenum">
              <a:rPr lang="tr-TR" altLang="tr-TR">
                <a:solidFill>
                  <a:srgbClr val="000000"/>
                </a:solidFill>
                <a:latin typeface="Times New Roman" panose="02020603050405020304" pitchFamily="18" charset="0"/>
              </a:rPr>
              <a:pPr>
                <a:lnSpc>
                  <a:spcPct val="95000"/>
                </a:lnSpc>
              </a:pPr>
              <a:t>14</a:t>
            </a:fld>
            <a:endParaRPr lang="tr-TR" altLang="tr-TR">
              <a:solidFill>
                <a:srgbClr val="000000"/>
              </a:solidFill>
              <a:latin typeface="Times New Roman" panose="02020603050405020304" pitchFamily="18" charset="0"/>
            </a:endParaRPr>
          </a:p>
        </p:txBody>
      </p:sp>
      <p:sp>
        <p:nvSpPr>
          <p:cNvPr id="25603" name="Rectangle 1">
            <a:extLst>
              <a:ext uri="{FF2B5EF4-FFF2-40B4-BE49-F238E27FC236}">
                <a16:creationId xmlns:a16="http://schemas.microsoft.com/office/drawing/2014/main" id="{9B95F5FC-3533-C509-0D87-1B13FA441EB0}"/>
              </a:ext>
            </a:extLst>
          </p:cNvPr>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5604" name="Rectangle 2">
            <a:extLst>
              <a:ext uri="{FF2B5EF4-FFF2-40B4-BE49-F238E27FC236}">
                <a16:creationId xmlns:a16="http://schemas.microsoft.com/office/drawing/2014/main" id="{08C55A7E-1E85-6E43-3ED7-54CE6F36DA75}"/>
              </a:ext>
            </a:extLst>
          </p:cNvPr>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tr-TR" altLang="tr-T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7650" name="Rectangle 6">
            <a:extLst>
              <a:ext uri="{FF2B5EF4-FFF2-40B4-BE49-F238E27FC236}">
                <a16:creationId xmlns:a16="http://schemas.microsoft.com/office/drawing/2014/main" id="{192C2839-060C-7596-26B5-6696D2DA42FC}"/>
              </a:ext>
            </a:extLst>
          </p:cNvPr>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C0A453A0-3113-47DD-919C-817BE5D48BC7}" type="slidenum">
              <a:rPr lang="tr-TR" altLang="tr-TR">
                <a:solidFill>
                  <a:srgbClr val="000000"/>
                </a:solidFill>
                <a:latin typeface="Times New Roman" panose="02020603050405020304" pitchFamily="18" charset="0"/>
              </a:rPr>
              <a:pPr>
                <a:lnSpc>
                  <a:spcPct val="95000"/>
                </a:lnSpc>
              </a:pPr>
              <a:t>15</a:t>
            </a:fld>
            <a:endParaRPr lang="tr-TR" altLang="tr-TR">
              <a:solidFill>
                <a:srgbClr val="000000"/>
              </a:solidFill>
              <a:latin typeface="Times New Roman" panose="02020603050405020304" pitchFamily="18" charset="0"/>
            </a:endParaRPr>
          </a:p>
        </p:txBody>
      </p:sp>
      <p:sp>
        <p:nvSpPr>
          <p:cNvPr id="27651" name="Rectangle 1">
            <a:extLst>
              <a:ext uri="{FF2B5EF4-FFF2-40B4-BE49-F238E27FC236}">
                <a16:creationId xmlns:a16="http://schemas.microsoft.com/office/drawing/2014/main" id="{16203689-C96D-B640-A2EE-166AB8202958}"/>
              </a:ext>
            </a:extLst>
          </p:cNvPr>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7652" name="Rectangle 2">
            <a:extLst>
              <a:ext uri="{FF2B5EF4-FFF2-40B4-BE49-F238E27FC236}">
                <a16:creationId xmlns:a16="http://schemas.microsoft.com/office/drawing/2014/main" id="{9423AE3A-6E82-8967-707A-3DF3850D7E85}"/>
              </a:ext>
            </a:extLst>
          </p:cNvPr>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tr-TR" altLang="tr-T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9698" name="Rectangle 6">
            <a:extLst>
              <a:ext uri="{FF2B5EF4-FFF2-40B4-BE49-F238E27FC236}">
                <a16:creationId xmlns:a16="http://schemas.microsoft.com/office/drawing/2014/main" id="{D1282277-1DA5-256B-3656-F22AA69A819B}"/>
              </a:ext>
            </a:extLst>
          </p:cNvPr>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FD9A54DF-7FD1-469C-B48F-2810780BE188}" type="slidenum">
              <a:rPr lang="tr-TR" altLang="tr-TR">
                <a:solidFill>
                  <a:srgbClr val="000000"/>
                </a:solidFill>
                <a:latin typeface="Times New Roman" panose="02020603050405020304" pitchFamily="18" charset="0"/>
              </a:rPr>
              <a:pPr>
                <a:lnSpc>
                  <a:spcPct val="95000"/>
                </a:lnSpc>
              </a:pPr>
              <a:t>16</a:t>
            </a:fld>
            <a:endParaRPr lang="tr-TR" altLang="tr-TR">
              <a:solidFill>
                <a:srgbClr val="000000"/>
              </a:solidFill>
              <a:latin typeface="Times New Roman" panose="02020603050405020304" pitchFamily="18" charset="0"/>
            </a:endParaRPr>
          </a:p>
        </p:txBody>
      </p:sp>
      <p:sp>
        <p:nvSpPr>
          <p:cNvPr id="29699" name="Rectangle 1">
            <a:extLst>
              <a:ext uri="{FF2B5EF4-FFF2-40B4-BE49-F238E27FC236}">
                <a16:creationId xmlns:a16="http://schemas.microsoft.com/office/drawing/2014/main" id="{57DC8990-98DE-B76F-0B02-90FB23330A77}"/>
              </a:ext>
            </a:extLst>
          </p:cNvPr>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9700" name="Rectangle 2">
            <a:extLst>
              <a:ext uri="{FF2B5EF4-FFF2-40B4-BE49-F238E27FC236}">
                <a16:creationId xmlns:a16="http://schemas.microsoft.com/office/drawing/2014/main" id="{23107806-AEE3-AEB9-7DE1-2977D9959AAC}"/>
              </a:ext>
            </a:extLst>
          </p:cNvPr>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tr-TR" altLang="tr-T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1746" name="Rectangle 6">
            <a:extLst>
              <a:ext uri="{FF2B5EF4-FFF2-40B4-BE49-F238E27FC236}">
                <a16:creationId xmlns:a16="http://schemas.microsoft.com/office/drawing/2014/main" id="{DA43CDB2-90FC-0E37-EA28-10AB51FA182F}"/>
              </a:ext>
            </a:extLst>
          </p:cNvPr>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719D19F1-338D-4723-A854-FA76DFC340CC}" type="slidenum">
              <a:rPr lang="tr-TR" altLang="tr-TR">
                <a:solidFill>
                  <a:srgbClr val="000000"/>
                </a:solidFill>
                <a:latin typeface="Times New Roman" panose="02020603050405020304" pitchFamily="18" charset="0"/>
              </a:rPr>
              <a:pPr>
                <a:lnSpc>
                  <a:spcPct val="95000"/>
                </a:lnSpc>
              </a:pPr>
              <a:t>17</a:t>
            </a:fld>
            <a:endParaRPr lang="tr-TR" altLang="tr-TR">
              <a:solidFill>
                <a:srgbClr val="000000"/>
              </a:solidFill>
              <a:latin typeface="Times New Roman" panose="02020603050405020304" pitchFamily="18" charset="0"/>
            </a:endParaRPr>
          </a:p>
        </p:txBody>
      </p:sp>
      <p:sp>
        <p:nvSpPr>
          <p:cNvPr id="31747" name="Rectangle 1">
            <a:extLst>
              <a:ext uri="{FF2B5EF4-FFF2-40B4-BE49-F238E27FC236}">
                <a16:creationId xmlns:a16="http://schemas.microsoft.com/office/drawing/2014/main" id="{01136746-B67A-8642-6A73-3FE45CA82348}"/>
              </a:ext>
            </a:extLst>
          </p:cNvPr>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1748" name="Rectangle 2">
            <a:extLst>
              <a:ext uri="{FF2B5EF4-FFF2-40B4-BE49-F238E27FC236}">
                <a16:creationId xmlns:a16="http://schemas.microsoft.com/office/drawing/2014/main" id="{EA71F332-4F1F-C30C-FF5D-2F15224EEB7E}"/>
              </a:ext>
            </a:extLst>
          </p:cNvPr>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tr-TR" altLang="tr-T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4818" name="Rectangle 6">
            <a:extLst>
              <a:ext uri="{FF2B5EF4-FFF2-40B4-BE49-F238E27FC236}">
                <a16:creationId xmlns:a16="http://schemas.microsoft.com/office/drawing/2014/main" id="{7F9A023A-AEFF-ACFF-3A67-63EF20EB5C33}"/>
              </a:ext>
            </a:extLst>
          </p:cNvPr>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3BE49274-B95D-42E9-AD61-19D1167842A0}" type="slidenum">
              <a:rPr lang="tr-TR" altLang="tr-TR">
                <a:solidFill>
                  <a:srgbClr val="000000"/>
                </a:solidFill>
                <a:latin typeface="Times New Roman" panose="02020603050405020304" pitchFamily="18" charset="0"/>
              </a:rPr>
              <a:pPr>
                <a:lnSpc>
                  <a:spcPct val="95000"/>
                </a:lnSpc>
              </a:pPr>
              <a:t>19</a:t>
            </a:fld>
            <a:endParaRPr lang="tr-TR" altLang="tr-TR">
              <a:solidFill>
                <a:srgbClr val="000000"/>
              </a:solidFill>
              <a:latin typeface="Times New Roman" panose="02020603050405020304" pitchFamily="18" charset="0"/>
            </a:endParaRPr>
          </a:p>
        </p:txBody>
      </p:sp>
      <p:sp>
        <p:nvSpPr>
          <p:cNvPr id="34819" name="Rectangle 1">
            <a:extLst>
              <a:ext uri="{FF2B5EF4-FFF2-40B4-BE49-F238E27FC236}">
                <a16:creationId xmlns:a16="http://schemas.microsoft.com/office/drawing/2014/main" id="{847C7AA7-6C12-C0D5-EB07-A12803AA6A52}"/>
              </a:ext>
            </a:extLst>
          </p:cNvPr>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4820" name="Rectangle 2">
            <a:extLst>
              <a:ext uri="{FF2B5EF4-FFF2-40B4-BE49-F238E27FC236}">
                <a16:creationId xmlns:a16="http://schemas.microsoft.com/office/drawing/2014/main" id="{C5023888-C233-594B-55A4-B34ED78C8357}"/>
              </a:ext>
            </a:extLst>
          </p:cNvPr>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tr-TR" altLang="tr-T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866" name="Rectangle 6">
            <a:extLst>
              <a:ext uri="{FF2B5EF4-FFF2-40B4-BE49-F238E27FC236}">
                <a16:creationId xmlns:a16="http://schemas.microsoft.com/office/drawing/2014/main" id="{9C4F5C18-6828-D2FA-08BF-7A6C30259765}"/>
              </a:ext>
            </a:extLst>
          </p:cNvPr>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162245DA-46AA-4119-BAD5-911283E1AC17}" type="slidenum">
              <a:rPr lang="tr-TR" altLang="tr-TR">
                <a:solidFill>
                  <a:srgbClr val="000000"/>
                </a:solidFill>
                <a:latin typeface="Times New Roman" panose="02020603050405020304" pitchFamily="18" charset="0"/>
              </a:rPr>
              <a:pPr>
                <a:lnSpc>
                  <a:spcPct val="95000"/>
                </a:lnSpc>
              </a:pPr>
              <a:t>20</a:t>
            </a:fld>
            <a:endParaRPr lang="tr-TR" altLang="tr-TR">
              <a:solidFill>
                <a:srgbClr val="000000"/>
              </a:solidFill>
              <a:latin typeface="Times New Roman" panose="02020603050405020304" pitchFamily="18" charset="0"/>
            </a:endParaRPr>
          </a:p>
        </p:txBody>
      </p:sp>
      <p:sp>
        <p:nvSpPr>
          <p:cNvPr id="36867" name="Rectangle 1">
            <a:extLst>
              <a:ext uri="{FF2B5EF4-FFF2-40B4-BE49-F238E27FC236}">
                <a16:creationId xmlns:a16="http://schemas.microsoft.com/office/drawing/2014/main" id="{5C78AC56-F480-CBE6-7FD1-0D8619297A55}"/>
              </a:ext>
            </a:extLst>
          </p:cNvPr>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6868" name="Rectangle 2">
            <a:extLst>
              <a:ext uri="{FF2B5EF4-FFF2-40B4-BE49-F238E27FC236}">
                <a16:creationId xmlns:a16="http://schemas.microsoft.com/office/drawing/2014/main" id="{A7DDAF28-2AFB-D58F-9E91-A02F33673E35}"/>
              </a:ext>
            </a:extLst>
          </p:cNvPr>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tr-TR" altLang="tr-T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8914" name="Rectangle 6">
            <a:extLst>
              <a:ext uri="{FF2B5EF4-FFF2-40B4-BE49-F238E27FC236}">
                <a16:creationId xmlns:a16="http://schemas.microsoft.com/office/drawing/2014/main" id="{28D621B5-FEAE-56D0-1C00-838BE7E10F12}"/>
              </a:ext>
            </a:extLst>
          </p:cNvPr>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516FCCDA-77B8-454F-8198-055448FA86E7}" type="slidenum">
              <a:rPr lang="tr-TR" altLang="tr-TR">
                <a:solidFill>
                  <a:srgbClr val="000000"/>
                </a:solidFill>
                <a:latin typeface="Times New Roman" panose="02020603050405020304" pitchFamily="18" charset="0"/>
              </a:rPr>
              <a:pPr>
                <a:lnSpc>
                  <a:spcPct val="95000"/>
                </a:lnSpc>
              </a:pPr>
              <a:t>21</a:t>
            </a:fld>
            <a:endParaRPr lang="tr-TR" altLang="tr-TR">
              <a:solidFill>
                <a:srgbClr val="000000"/>
              </a:solidFill>
              <a:latin typeface="Times New Roman" panose="02020603050405020304" pitchFamily="18" charset="0"/>
            </a:endParaRPr>
          </a:p>
        </p:txBody>
      </p:sp>
      <p:sp>
        <p:nvSpPr>
          <p:cNvPr id="38915" name="Rectangle 1">
            <a:extLst>
              <a:ext uri="{FF2B5EF4-FFF2-40B4-BE49-F238E27FC236}">
                <a16:creationId xmlns:a16="http://schemas.microsoft.com/office/drawing/2014/main" id="{2FC05325-F88F-F87A-D1D3-FAA0A9859B49}"/>
              </a:ext>
            </a:extLst>
          </p:cNvPr>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8916" name="Rectangle 2">
            <a:extLst>
              <a:ext uri="{FF2B5EF4-FFF2-40B4-BE49-F238E27FC236}">
                <a16:creationId xmlns:a16="http://schemas.microsoft.com/office/drawing/2014/main" id="{9AAA36CB-00CB-3906-A5E5-8909AE7FD550}"/>
              </a:ext>
            </a:extLst>
          </p:cNvPr>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tr-TR" altLang="tr-T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1986" name="Rectangle 6">
            <a:extLst>
              <a:ext uri="{FF2B5EF4-FFF2-40B4-BE49-F238E27FC236}">
                <a16:creationId xmlns:a16="http://schemas.microsoft.com/office/drawing/2014/main" id="{5A0D60C8-51D6-053D-BD8C-4827D1729553}"/>
              </a:ext>
            </a:extLst>
          </p:cNvPr>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7B504183-646A-4675-8BB5-4C27993E3C80}" type="slidenum">
              <a:rPr lang="tr-TR" altLang="tr-TR">
                <a:solidFill>
                  <a:srgbClr val="000000"/>
                </a:solidFill>
                <a:latin typeface="Times New Roman" panose="02020603050405020304" pitchFamily="18" charset="0"/>
              </a:rPr>
              <a:pPr>
                <a:lnSpc>
                  <a:spcPct val="95000"/>
                </a:lnSpc>
              </a:pPr>
              <a:t>23</a:t>
            </a:fld>
            <a:endParaRPr lang="tr-TR" altLang="tr-TR">
              <a:solidFill>
                <a:srgbClr val="000000"/>
              </a:solidFill>
              <a:latin typeface="Times New Roman" panose="02020603050405020304" pitchFamily="18" charset="0"/>
            </a:endParaRPr>
          </a:p>
        </p:txBody>
      </p:sp>
      <p:sp>
        <p:nvSpPr>
          <p:cNvPr id="41987" name="Rectangle 1">
            <a:extLst>
              <a:ext uri="{FF2B5EF4-FFF2-40B4-BE49-F238E27FC236}">
                <a16:creationId xmlns:a16="http://schemas.microsoft.com/office/drawing/2014/main" id="{F5BB5F03-4464-BA80-A85C-1D9EEE4DA0B9}"/>
              </a:ext>
            </a:extLst>
          </p:cNvPr>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1988" name="Rectangle 2">
            <a:extLst>
              <a:ext uri="{FF2B5EF4-FFF2-40B4-BE49-F238E27FC236}">
                <a16:creationId xmlns:a16="http://schemas.microsoft.com/office/drawing/2014/main" id="{D557E89C-5E10-A4BF-9CA3-E61BF09029AD}"/>
              </a:ext>
            </a:extLst>
          </p:cNvPr>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tr-TR" altLang="tr-T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4034" name="Rectangle 6">
            <a:extLst>
              <a:ext uri="{FF2B5EF4-FFF2-40B4-BE49-F238E27FC236}">
                <a16:creationId xmlns:a16="http://schemas.microsoft.com/office/drawing/2014/main" id="{362ABEE7-E2EE-862F-C207-C1B7DF7A954E}"/>
              </a:ext>
            </a:extLst>
          </p:cNvPr>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1F9CAB21-09B8-4F0E-A93B-C8382DADBFC3}" type="slidenum">
              <a:rPr lang="tr-TR" altLang="tr-TR">
                <a:solidFill>
                  <a:srgbClr val="000000"/>
                </a:solidFill>
                <a:latin typeface="Times New Roman" panose="02020603050405020304" pitchFamily="18" charset="0"/>
              </a:rPr>
              <a:pPr>
                <a:lnSpc>
                  <a:spcPct val="95000"/>
                </a:lnSpc>
              </a:pPr>
              <a:t>24</a:t>
            </a:fld>
            <a:endParaRPr lang="tr-TR" altLang="tr-TR">
              <a:solidFill>
                <a:srgbClr val="000000"/>
              </a:solidFill>
              <a:latin typeface="Times New Roman" panose="02020603050405020304" pitchFamily="18" charset="0"/>
            </a:endParaRPr>
          </a:p>
        </p:txBody>
      </p:sp>
      <p:sp>
        <p:nvSpPr>
          <p:cNvPr id="44035" name="Rectangle 1">
            <a:extLst>
              <a:ext uri="{FF2B5EF4-FFF2-40B4-BE49-F238E27FC236}">
                <a16:creationId xmlns:a16="http://schemas.microsoft.com/office/drawing/2014/main" id="{EFA2223A-4599-DD86-8E42-3A7827E9DADD}"/>
              </a:ext>
            </a:extLst>
          </p:cNvPr>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4036" name="Rectangle 2">
            <a:extLst>
              <a:ext uri="{FF2B5EF4-FFF2-40B4-BE49-F238E27FC236}">
                <a16:creationId xmlns:a16="http://schemas.microsoft.com/office/drawing/2014/main" id="{63C7E2C0-6C65-A349-648B-A96D835442D6}"/>
              </a:ext>
            </a:extLst>
          </p:cNvPr>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tr-TR" altLang="tr-T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6082" name="Rectangle 6">
            <a:extLst>
              <a:ext uri="{FF2B5EF4-FFF2-40B4-BE49-F238E27FC236}">
                <a16:creationId xmlns:a16="http://schemas.microsoft.com/office/drawing/2014/main" id="{C7A669D2-C577-8132-06D6-3954E43D17CA}"/>
              </a:ext>
            </a:extLst>
          </p:cNvPr>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341A593D-7D14-4160-A85D-D8C7A8FA21CA}" type="slidenum">
              <a:rPr lang="tr-TR" altLang="tr-TR">
                <a:solidFill>
                  <a:srgbClr val="000000"/>
                </a:solidFill>
                <a:latin typeface="Times New Roman" panose="02020603050405020304" pitchFamily="18" charset="0"/>
              </a:rPr>
              <a:pPr>
                <a:lnSpc>
                  <a:spcPct val="95000"/>
                </a:lnSpc>
              </a:pPr>
              <a:t>25</a:t>
            </a:fld>
            <a:endParaRPr lang="tr-TR" altLang="tr-TR">
              <a:solidFill>
                <a:srgbClr val="000000"/>
              </a:solidFill>
              <a:latin typeface="Times New Roman" panose="02020603050405020304" pitchFamily="18" charset="0"/>
            </a:endParaRPr>
          </a:p>
        </p:txBody>
      </p:sp>
      <p:sp>
        <p:nvSpPr>
          <p:cNvPr id="46083" name="Rectangle 1">
            <a:extLst>
              <a:ext uri="{FF2B5EF4-FFF2-40B4-BE49-F238E27FC236}">
                <a16:creationId xmlns:a16="http://schemas.microsoft.com/office/drawing/2014/main" id="{7D56D184-2C93-A05B-3790-347489C2A0CA}"/>
              </a:ext>
            </a:extLst>
          </p:cNvPr>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6084" name="Rectangle 2">
            <a:extLst>
              <a:ext uri="{FF2B5EF4-FFF2-40B4-BE49-F238E27FC236}">
                <a16:creationId xmlns:a16="http://schemas.microsoft.com/office/drawing/2014/main" id="{F9620940-F1FA-3E7F-423D-A5CF4DBDC97D}"/>
              </a:ext>
            </a:extLst>
          </p:cNvPr>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tr-TR" altLang="tr-T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8130" name="Rectangle 6">
            <a:extLst>
              <a:ext uri="{FF2B5EF4-FFF2-40B4-BE49-F238E27FC236}">
                <a16:creationId xmlns:a16="http://schemas.microsoft.com/office/drawing/2014/main" id="{1FE0827B-184F-BF56-360E-0136E8127711}"/>
              </a:ext>
            </a:extLst>
          </p:cNvPr>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8A32D3C5-B5A7-4575-9902-122E29080903}" type="slidenum">
              <a:rPr lang="tr-TR" altLang="tr-TR">
                <a:solidFill>
                  <a:srgbClr val="000000"/>
                </a:solidFill>
                <a:latin typeface="Times New Roman" panose="02020603050405020304" pitchFamily="18" charset="0"/>
              </a:rPr>
              <a:pPr>
                <a:lnSpc>
                  <a:spcPct val="95000"/>
                </a:lnSpc>
              </a:pPr>
              <a:t>26</a:t>
            </a:fld>
            <a:endParaRPr lang="tr-TR" altLang="tr-TR">
              <a:solidFill>
                <a:srgbClr val="000000"/>
              </a:solidFill>
              <a:latin typeface="Times New Roman" panose="02020603050405020304" pitchFamily="18" charset="0"/>
            </a:endParaRPr>
          </a:p>
        </p:txBody>
      </p:sp>
      <p:sp>
        <p:nvSpPr>
          <p:cNvPr id="48131" name="Rectangle 1">
            <a:extLst>
              <a:ext uri="{FF2B5EF4-FFF2-40B4-BE49-F238E27FC236}">
                <a16:creationId xmlns:a16="http://schemas.microsoft.com/office/drawing/2014/main" id="{D0576580-4402-421C-354F-56A8562CD9C2}"/>
              </a:ext>
            </a:extLst>
          </p:cNvPr>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8132" name="Rectangle 2">
            <a:extLst>
              <a:ext uri="{FF2B5EF4-FFF2-40B4-BE49-F238E27FC236}">
                <a16:creationId xmlns:a16="http://schemas.microsoft.com/office/drawing/2014/main" id="{F56B88DE-67FE-6BA8-09BC-71B22DACDB47}"/>
              </a:ext>
            </a:extLst>
          </p:cNvPr>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tr-TR" altLang="tr-T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0178" name="Rectangle 6">
            <a:extLst>
              <a:ext uri="{FF2B5EF4-FFF2-40B4-BE49-F238E27FC236}">
                <a16:creationId xmlns:a16="http://schemas.microsoft.com/office/drawing/2014/main" id="{74A21394-7D86-235C-9D44-2E2ECAD0401C}"/>
              </a:ext>
            </a:extLst>
          </p:cNvPr>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D0EE62A4-3125-4BFB-BA28-9FA62E8C5A87}" type="slidenum">
              <a:rPr lang="tr-TR" altLang="tr-TR">
                <a:solidFill>
                  <a:srgbClr val="000000"/>
                </a:solidFill>
                <a:latin typeface="Times New Roman" panose="02020603050405020304" pitchFamily="18" charset="0"/>
              </a:rPr>
              <a:pPr>
                <a:lnSpc>
                  <a:spcPct val="95000"/>
                </a:lnSpc>
              </a:pPr>
              <a:t>27</a:t>
            </a:fld>
            <a:endParaRPr lang="tr-TR" altLang="tr-TR">
              <a:solidFill>
                <a:srgbClr val="000000"/>
              </a:solidFill>
              <a:latin typeface="Times New Roman" panose="02020603050405020304" pitchFamily="18" charset="0"/>
            </a:endParaRPr>
          </a:p>
        </p:txBody>
      </p:sp>
      <p:sp>
        <p:nvSpPr>
          <p:cNvPr id="50179" name="Rectangle 1">
            <a:extLst>
              <a:ext uri="{FF2B5EF4-FFF2-40B4-BE49-F238E27FC236}">
                <a16:creationId xmlns:a16="http://schemas.microsoft.com/office/drawing/2014/main" id="{EB7E6DB0-8265-88CF-44B0-7E609EF1317F}"/>
              </a:ext>
            </a:extLst>
          </p:cNvPr>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0180" name="Rectangle 2">
            <a:extLst>
              <a:ext uri="{FF2B5EF4-FFF2-40B4-BE49-F238E27FC236}">
                <a16:creationId xmlns:a16="http://schemas.microsoft.com/office/drawing/2014/main" id="{71DC790A-F0C5-71A7-1E04-BFC1CD3C9E84}"/>
              </a:ext>
            </a:extLst>
          </p:cNvPr>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tr-TR" altLang="tr-T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2226" name="Rectangle 6">
            <a:extLst>
              <a:ext uri="{FF2B5EF4-FFF2-40B4-BE49-F238E27FC236}">
                <a16:creationId xmlns:a16="http://schemas.microsoft.com/office/drawing/2014/main" id="{85A943AD-0BD7-2873-EE38-0CDF1D8FB721}"/>
              </a:ext>
            </a:extLst>
          </p:cNvPr>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D5A5ACC6-858F-4A6A-9C48-57523788470C}" type="slidenum">
              <a:rPr lang="tr-TR" altLang="tr-TR">
                <a:solidFill>
                  <a:srgbClr val="000000"/>
                </a:solidFill>
                <a:latin typeface="Times New Roman" panose="02020603050405020304" pitchFamily="18" charset="0"/>
              </a:rPr>
              <a:pPr>
                <a:lnSpc>
                  <a:spcPct val="95000"/>
                </a:lnSpc>
              </a:pPr>
              <a:t>28</a:t>
            </a:fld>
            <a:endParaRPr lang="tr-TR" altLang="tr-TR">
              <a:solidFill>
                <a:srgbClr val="000000"/>
              </a:solidFill>
              <a:latin typeface="Times New Roman" panose="02020603050405020304" pitchFamily="18" charset="0"/>
            </a:endParaRPr>
          </a:p>
        </p:txBody>
      </p:sp>
      <p:sp>
        <p:nvSpPr>
          <p:cNvPr id="52227" name="Rectangle 1">
            <a:extLst>
              <a:ext uri="{FF2B5EF4-FFF2-40B4-BE49-F238E27FC236}">
                <a16:creationId xmlns:a16="http://schemas.microsoft.com/office/drawing/2014/main" id="{DD03F48D-B8D2-F0B4-8324-EB13EAB14BF9}"/>
              </a:ext>
            </a:extLst>
          </p:cNvPr>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2228" name="Rectangle 2">
            <a:extLst>
              <a:ext uri="{FF2B5EF4-FFF2-40B4-BE49-F238E27FC236}">
                <a16:creationId xmlns:a16="http://schemas.microsoft.com/office/drawing/2014/main" id="{F2A4E875-0265-270B-4C46-A18429F0F63C}"/>
              </a:ext>
            </a:extLst>
          </p:cNvPr>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tr-TR" altLang="tr-T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4274" name="Rectangle 6">
            <a:extLst>
              <a:ext uri="{FF2B5EF4-FFF2-40B4-BE49-F238E27FC236}">
                <a16:creationId xmlns:a16="http://schemas.microsoft.com/office/drawing/2014/main" id="{8E6102DE-A32F-E0D1-69A0-E29591BB7DFF}"/>
              </a:ext>
            </a:extLst>
          </p:cNvPr>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CCB5B7DE-AD49-4FAE-8EA0-AC8D15797477}" type="slidenum">
              <a:rPr lang="tr-TR" altLang="tr-TR">
                <a:solidFill>
                  <a:srgbClr val="000000"/>
                </a:solidFill>
                <a:latin typeface="Times New Roman" panose="02020603050405020304" pitchFamily="18" charset="0"/>
              </a:rPr>
              <a:pPr>
                <a:lnSpc>
                  <a:spcPct val="95000"/>
                </a:lnSpc>
              </a:pPr>
              <a:t>30</a:t>
            </a:fld>
            <a:endParaRPr lang="tr-TR" altLang="tr-TR">
              <a:solidFill>
                <a:srgbClr val="000000"/>
              </a:solidFill>
              <a:latin typeface="Times New Roman" panose="02020603050405020304" pitchFamily="18" charset="0"/>
            </a:endParaRPr>
          </a:p>
        </p:txBody>
      </p:sp>
      <p:sp>
        <p:nvSpPr>
          <p:cNvPr id="54275" name="Rectangle 1">
            <a:extLst>
              <a:ext uri="{FF2B5EF4-FFF2-40B4-BE49-F238E27FC236}">
                <a16:creationId xmlns:a16="http://schemas.microsoft.com/office/drawing/2014/main" id="{E4CB1680-DFE5-77DF-6B04-8CE165B46763}"/>
              </a:ext>
            </a:extLst>
          </p:cNvPr>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4276" name="Rectangle 2">
            <a:extLst>
              <a:ext uri="{FF2B5EF4-FFF2-40B4-BE49-F238E27FC236}">
                <a16:creationId xmlns:a16="http://schemas.microsoft.com/office/drawing/2014/main" id="{49666C58-88AE-E388-8F22-1E66DAAA565B}"/>
              </a:ext>
            </a:extLst>
          </p:cNvPr>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tr-TR" altLang="tr-T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6322" name="Rectangle 6">
            <a:extLst>
              <a:ext uri="{FF2B5EF4-FFF2-40B4-BE49-F238E27FC236}">
                <a16:creationId xmlns:a16="http://schemas.microsoft.com/office/drawing/2014/main" id="{E650A917-4F27-F75D-5958-E4B2C602E128}"/>
              </a:ext>
            </a:extLst>
          </p:cNvPr>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5D1D1982-5CDE-49AD-ACC5-B26366596C6A}" type="slidenum">
              <a:rPr lang="tr-TR" altLang="tr-TR">
                <a:solidFill>
                  <a:srgbClr val="000000"/>
                </a:solidFill>
                <a:latin typeface="Times New Roman" panose="02020603050405020304" pitchFamily="18" charset="0"/>
              </a:rPr>
              <a:pPr>
                <a:lnSpc>
                  <a:spcPct val="95000"/>
                </a:lnSpc>
              </a:pPr>
              <a:t>31</a:t>
            </a:fld>
            <a:endParaRPr lang="tr-TR" altLang="tr-TR">
              <a:solidFill>
                <a:srgbClr val="000000"/>
              </a:solidFill>
              <a:latin typeface="Times New Roman" panose="02020603050405020304" pitchFamily="18" charset="0"/>
            </a:endParaRPr>
          </a:p>
        </p:txBody>
      </p:sp>
      <p:sp>
        <p:nvSpPr>
          <p:cNvPr id="56323" name="Rectangle 1">
            <a:extLst>
              <a:ext uri="{FF2B5EF4-FFF2-40B4-BE49-F238E27FC236}">
                <a16:creationId xmlns:a16="http://schemas.microsoft.com/office/drawing/2014/main" id="{A9156815-4C29-17CF-3CBA-CB54575216E3}"/>
              </a:ext>
            </a:extLst>
          </p:cNvPr>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6324" name="Rectangle 2">
            <a:extLst>
              <a:ext uri="{FF2B5EF4-FFF2-40B4-BE49-F238E27FC236}">
                <a16:creationId xmlns:a16="http://schemas.microsoft.com/office/drawing/2014/main" id="{B10C4A99-C795-FA95-27AD-5A4A86653496}"/>
              </a:ext>
            </a:extLst>
          </p:cNvPr>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tr-TR" altLang="tr-T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8370" name="Rectangle 6">
            <a:extLst>
              <a:ext uri="{FF2B5EF4-FFF2-40B4-BE49-F238E27FC236}">
                <a16:creationId xmlns:a16="http://schemas.microsoft.com/office/drawing/2014/main" id="{4FB6CBA8-114D-BB44-2BBA-92D8DB0DB17B}"/>
              </a:ext>
            </a:extLst>
          </p:cNvPr>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0127BD04-C88C-4316-8E3A-9690401A3238}" type="slidenum">
              <a:rPr lang="tr-TR" altLang="tr-TR">
                <a:solidFill>
                  <a:srgbClr val="000000"/>
                </a:solidFill>
                <a:latin typeface="Times New Roman" panose="02020603050405020304" pitchFamily="18" charset="0"/>
              </a:rPr>
              <a:pPr>
                <a:lnSpc>
                  <a:spcPct val="95000"/>
                </a:lnSpc>
              </a:pPr>
              <a:t>32</a:t>
            </a:fld>
            <a:endParaRPr lang="tr-TR" altLang="tr-TR">
              <a:solidFill>
                <a:srgbClr val="000000"/>
              </a:solidFill>
              <a:latin typeface="Times New Roman" panose="02020603050405020304" pitchFamily="18" charset="0"/>
            </a:endParaRPr>
          </a:p>
        </p:txBody>
      </p:sp>
      <p:sp>
        <p:nvSpPr>
          <p:cNvPr id="58371" name="Rectangle 1">
            <a:extLst>
              <a:ext uri="{FF2B5EF4-FFF2-40B4-BE49-F238E27FC236}">
                <a16:creationId xmlns:a16="http://schemas.microsoft.com/office/drawing/2014/main" id="{912CAEDC-19F4-EDBA-F27C-34938034E938}"/>
              </a:ext>
            </a:extLst>
          </p:cNvPr>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8372" name="Rectangle 2">
            <a:extLst>
              <a:ext uri="{FF2B5EF4-FFF2-40B4-BE49-F238E27FC236}">
                <a16:creationId xmlns:a16="http://schemas.microsoft.com/office/drawing/2014/main" id="{72D79ADA-CB5D-A6FF-9E8E-54342402C9B0}"/>
              </a:ext>
            </a:extLst>
          </p:cNvPr>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tr-TR" altLang="tr-T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0418" name="Rectangle 6">
            <a:extLst>
              <a:ext uri="{FF2B5EF4-FFF2-40B4-BE49-F238E27FC236}">
                <a16:creationId xmlns:a16="http://schemas.microsoft.com/office/drawing/2014/main" id="{72332CD3-0DEA-D977-B8D5-7A833B452ACC}"/>
              </a:ext>
            </a:extLst>
          </p:cNvPr>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586DF758-D029-4271-98C5-A3F5F72E7A4C}" type="slidenum">
              <a:rPr lang="tr-TR" altLang="tr-TR">
                <a:solidFill>
                  <a:srgbClr val="000000"/>
                </a:solidFill>
                <a:latin typeface="Times New Roman" panose="02020603050405020304" pitchFamily="18" charset="0"/>
              </a:rPr>
              <a:pPr>
                <a:lnSpc>
                  <a:spcPct val="95000"/>
                </a:lnSpc>
              </a:pPr>
              <a:t>33</a:t>
            </a:fld>
            <a:endParaRPr lang="tr-TR" altLang="tr-TR">
              <a:solidFill>
                <a:srgbClr val="000000"/>
              </a:solidFill>
              <a:latin typeface="Times New Roman" panose="02020603050405020304" pitchFamily="18" charset="0"/>
            </a:endParaRPr>
          </a:p>
        </p:txBody>
      </p:sp>
      <p:sp>
        <p:nvSpPr>
          <p:cNvPr id="60419" name="Rectangle 1">
            <a:extLst>
              <a:ext uri="{FF2B5EF4-FFF2-40B4-BE49-F238E27FC236}">
                <a16:creationId xmlns:a16="http://schemas.microsoft.com/office/drawing/2014/main" id="{1BF0D73D-5313-F49B-1B33-06D5A31EF4F8}"/>
              </a:ext>
            </a:extLst>
          </p:cNvPr>
          <p:cNvSpPr txBox="1">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0420" name="Rectangle 2">
            <a:extLst>
              <a:ext uri="{FF2B5EF4-FFF2-40B4-BE49-F238E27FC236}">
                <a16:creationId xmlns:a16="http://schemas.microsoft.com/office/drawing/2014/main" id="{C974A2F6-1237-51F4-9A34-F77481E45DE1}"/>
              </a:ext>
            </a:extLst>
          </p:cNvPr>
          <p:cNvSpPr txBox="1">
            <a:spLocks noGrp="1" noChangeArrowheads="1"/>
          </p:cNvSpPr>
          <p:nvPr>
            <p:ph type="body" idx="1"/>
          </p:nvPr>
        </p:nvSpPr>
        <p:spPr>
          <a:xfrm>
            <a:off x="755650" y="5078413"/>
            <a:ext cx="6048375" cy="481171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tr-TR" altLang="tr-T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260475" y="1236663"/>
            <a:ext cx="7559675" cy="2632075"/>
          </a:xfrm>
        </p:spPr>
        <p:txBody>
          <a:bodyPr anchor="b"/>
          <a:lstStyle>
            <a:lvl1pPr algn="ctr">
              <a:defRPr sz="6000"/>
            </a:lvl1pPr>
          </a:lstStyle>
          <a:p>
            <a:r>
              <a:rPr lang="tr-TR"/>
              <a:t>Asıl başlık stili için tıklatın</a:t>
            </a:r>
          </a:p>
        </p:txBody>
      </p:sp>
      <p:sp>
        <p:nvSpPr>
          <p:cNvPr id="3" name="Alt Başlık 2"/>
          <p:cNvSpPr>
            <a:spLocks noGrp="1"/>
          </p:cNvSpPr>
          <p:nvPr>
            <p:ph type="subTitle" idx="1"/>
          </p:nvPr>
        </p:nvSpPr>
        <p:spPr>
          <a:xfrm>
            <a:off x="1260475" y="3970338"/>
            <a:ext cx="7559675" cy="18256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tıklatın</a:t>
            </a:r>
          </a:p>
        </p:txBody>
      </p:sp>
      <p:sp>
        <p:nvSpPr>
          <p:cNvPr id="4" name="Rectangle 3">
            <a:extLst>
              <a:ext uri="{FF2B5EF4-FFF2-40B4-BE49-F238E27FC236}">
                <a16:creationId xmlns:a16="http://schemas.microsoft.com/office/drawing/2014/main" id="{8D6827FC-3451-9B59-CE63-70217691261B}"/>
              </a:ext>
            </a:extLst>
          </p:cNvPr>
          <p:cNvSpPr>
            <a:spLocks noGrp="1" noChangeArrowheads="1"/>
          </p:cNvSpPr>
          <p:nvPr>
            <p:ph type="dt" idx="10"/>
          </p:nvPr>
        </p:nvSpPr>
        <p:spPr>
          <a:ln/>
        </p:spPr>
        <p:txBody>
          <a:bodyPr/>
          <a:lstStyle>
            <a:lvl1pPr>
              <a:defRPr/>
            </a:lvl1pPr>
          </a:lstStyle>
          <a:p>
            <a:pPr>
              <a:defRPr/>
            </a:pPr>
            <a:endParaRPr lang="tr-TR" altLang="tr-TR"/>
          </a:p>
        </p:txBody>
      </p:sp>
      <p:sp>
        <p:nvSpPr>
          <p:cNvPr id="5" name="Rectangle 4">
            <a:extLst>
              <a:ext uri="{FF2B5EF4-FFF2-40B4-BE49-F238E27FC236}">
                <a16:creationId xmlns:a16="http://schemas.microsoft.com/office/drawing/2014/main" id="{08EA591C-CD24-AF21-CACD-182461339A70}"/>
              </a:ext>
            </a:extLst>
          </p:cNvPr>
          <p:cNvSpPr>
            <a:spLocks noGrp="1" noChangeArrowheads="1"/>
          </p:cNvSpPr>
          <p:nvPr>
            <p:ph type="ftr" idx="11"/>
          </p:nvPr>
        </p:nvSpPr>
        <p:spPr>
          <a:ln/>
        </p:spPr>
        <p:txBody>
          <a:bodyPr/>
          <a:lstStyle>
            <a:lvl1pPr>
              <a:defRPr/>
            </a:lvl1pPr>
          </a:lstStyle>
          <a:p>
            <a:pPr>
              <a:defRPr/>
            </a:pPr>
            <a:endParaRPr lang="tr-TR" altLang="tr-TR"/>
          </a:p>
        </p:txBody>
      </p:sp>
      <p:sp>
        <p:nvSpPr>
          <p:cNvPr id="6" name="Rectangle 5">
            <a:extLst>
              <a:ext uri="{FF2B5EF4-FFF2-40B4-BE49-F238E27FC236}">
                <a16:creationId xmlns:a16="http://schemas.microsoft.com/office/drawing/2014/main" id="{0F1F5806-4BDE-74DA-8EFE-87EA451CBF7E}"/>
              </a:ext>
            </a:extLst>
          </p:cNvPr>
          <p:cNvSpPr>
            <a:spLocks noGrp="1" noChangeArrowheads="1"/>
          </p:cNvSpPr>
          <p:nvPr>
            <p:ph type="sldNum" idx="12"/>
          </p:nvPr>
        </p:nvSpPr>
        <p:spPr>
          <a:ln/>
        </p:spPr>
        <p:txBody>
          <a:bodyPr/>
          <a:lstStyle>
            <a:lvl1pPr>
              <a:defRPr/>
            </a:lvl1pPr>
          </a:lstStyle>
          <a:p>
            <a:fld id="{DD714B92-596D-499B-AE6E-B400D8E2FA99}" type="slidenum">
              <a:rPr lang="tr-TR" altLang="tr-TR"/>
              <a:pPr/>
              <a:t>‹#›</a:t>
            </a:fld>
            <a:endParaRPr lang="tr-TR" altLang="tr-TR"/>
          </a:p>
        </p:txBody>
      </p:sp>
    </p:spTree>
    <p:extLst>
      <p:ext uri="{BB962C8B-B14F-4D97-AF65-F5344CB8AC3E}">
        <p14:creationId xmlns:p14="http://schemas.microsoft.com/office/powerpoint/2010/main" val="34609088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Rectangle 3">
            <a:extLst>
              <a:ext uri="{FF2B5EF4-FFF2-40B4-BE49-F238E27FC236}">
                <a16:creationId xmlns:a16="http://schemas.microsoft.com/office/drawing/2014/main" id="{1343E9AC-2438-DB51-16E7-81BB1EDAE7D7}"/>
              </a:ext>
            </a:extLst>
          </p:cNvPr>
          <p:cNvSpPr>
            <a:spLocks noGrp="1" noChangeArrowheads="1"/>
          </p:cNvSpPr>
          <p:nvPr>
            <p:ph type="dt" idx="10"/>
          </p:nvPr>
        </p:nvSpPr>
        <p:spPr>
          <a:ln/>
        </p:spPr>
        <p:txBody>
          <a:bodyPr/>
          <a:lstStyle>
            <a:lvl1pPr>
              <a:defRPr/>
            </a:lvl1pPr>
          </a:lstStyle>
          <a:p>
            <a:pPr>
              <a:defRPr/>
            </a:pPr>
            <a:endParaRPr lang="tr-TR" altLang="tr-TR"/>
          </a:p>
        </p:txBody>
      </p:sp>
      <p:sp>
        <p:nvSpPr>
          <p:cNvPr id="5" name="Rectangle 4">
            <a:extLst>
              <a:ext uri="{FF2B5EF4-FFF2-40B4-BE49-F238E27FC236}">
                <a16:creationId xmlns:a16="http://schemas.microsoft.com/office/drawing/2014/main" id="{BA398408-0230-1256-7BC8-D6E5B91C29EA}"/>
              </a:ext>
            </a:extLst>
          </p:cNvPr>
          <p:cNvSpPr>
            <a:spLocks noGrp="1" noChangeArrowheads="1"/>
          </p:cNvSpPr>
          <p:nvPr>
            <p:ph type="ftr" idx="11"/>
          </p:nvPr>
        </p:nvSpPr>
        <p:spPr>
          <a:ln/>
        </p:spPr>
        <p:txBody>
          <a:bodyPr/>
          <a:lstStyle>
            <a:lvl1pPr>
              <a:defRPr/>
            </a:lvl1pPr>
          </a:lstStyle>
          <a:p>
            <a:pPr>
              <a:defRPr/>
            </a:pPr>
            <a:endParaRPr lang="tr-TR" altLang="tr-TR"/>
          </a:p>
        </p:txBody>
      </p:sp>
      <p:sp>
        <p:nvSpPr>
          <p:cNvPr id="6" name="Rectangle 5">
            <a:extLst>
              <a:ext uri="{FF2B5EF4-FFF2-40B4-BE49-F238E27FC236}">
                <a16:creationId xmlns:a16="http://schemas.microsoft.com/office/drawing/2014/main" id="{24589ED9-309C-551E-CBA5-3F2802A3753C}"/>
              </a:ext>
            </a:extLst>
          </p:cNvPr>
          <p:cNvSpPr>
            <a:spLocks noGrp="1" noChangeArrowheads="1"/>
          </p:cNvSpPr>
          <p:nvPr>
            <p:ph type="sldNum" idx="12"/>
          </p:nvPr>
        </p:nvSpPr>
        <p:spPr>
          <a:ln/>
        </p:spPr>
        <p:txBody>
          <a:bodyPr/>
          <a:lstStyle>
            <a:lvl1pPr>
              <a:defRPr/>
            </a:lvl1pPr>
          </a:lstStyle>
          <a:p>
            <a:fld id="{B99209A6-D303-438B-B48E-48787EA1A181}" type="slidenum">
              <a:rPr lang="tr-TR" altLang="tr-TR"/>
              <a:pPr/>
              <a:t>‹#›</a:t>
            </a:fld>
            <a:endParaRPr lang="tr-TR" altLang="tr-TR"/>
          </a:p>
        </p:txBody>
      </p:sp>
    </p:spTree>
    <p:extLst>
      <p:ext uri="{BB962C8B-B14F-4D97-AF65-F5344CB8AC3E}">
        <p14:creationId xmlns:p14="http://schemas.microsoft.com/office/powerpoint/2010/main" val="31545133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687388" y="1884363"/>
            <a:ext cx="8694737" cy="3144837"/>
          </a:xfrm>
        </p:spPr>
        <p:txBody>
          <a:bodyPr anchor="b"/>
          <a:lstStyle>
            <a:lvl1pPr>
              <a:defRPr sz="6000"/>
            </a:lvl1pPr>
          </a:lstStyle>
          <a:p>
            <a:r>
              <a:rPr lang="tr-TR"/>
              <a:t>Asıl başlık stili için tıklatın</a:t>
            </a:r>
          </a:p>
        </p:txBody>
      </p:sp>
      <p:sp>
        <p:nvSpPr>
          <p:cNvPr id="3" name="Metin Yer Tutucusu 2"/>
          <p:cNvSpPr>
            <a:spLocks noGrp="1"/>
          </p:cNvSpPr>
          <p:nvPr>
            <p:ph type="body" idx="1"/>
          </p:nvPr>
        </p:nvSpPr>
        <p:spPr>
          <a:xfrm>
            <a:off x="687388" y="5059363"/>
            <a:ext cx="8694737" cy="16525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a:t>Asıl metin stillerini düzenlemek için tıklatın</a:t>
            </a:r>
          </a:p>
        </p:txBody>
      </p:sp>
      <p:sp>
        <p:nvSpPr>
          <p:cNvPr id="4" name="Rectangle 3">
            <a:extLst>
              <a:ext uri="{FF2B5EF4-FFF2-40B4-BE49-F238E27FC236}">
                <a16:creationId xmlns:a16="http://schemas.microsoft.com/office/drawing/2014/main" id="{FBE95CCD-4332-DB81-E94B-D6A0F95A5D4A}"/>
              </a:ext>
            </a:extLst>
          </p:cNvPr>
          <p:cNvSpPr>
            <a:spLocks noGrp="1" noChangeArrowheads="1"/>
          </p:cNvSpPr>
          <p:nvPr>
            <p:ph type="dt" idx="10"/>
          </p:nvPr>
        </p:nvSpPr>
        <p:spPr>
          <a:ln/>
        </p:spPr>
        <p:txBody>
          <a:bodyPr/>
          <a:lstStyle>
            <a:lvl1pPr>
              <a:defRPr/>
            </a:lvl1pPr>
          </a:lstStyle>
          <a:p>
            <a:pPr>
              <a:defRPr/>
            </a:pPr>
            <a:endParaRPr lang="tr-TR" altLang="tr-TR"/>
          </a:p>
        </p:txBody>
      </p:sp>
      <p:sp>
        <p:nvSpPr>
          <p:cNvPr id="5" name="Rectangle 4">
            <a:extLst>
              <a:ext uri="{FF2B5EF4-FFF2-40B4-BE49-F238E27FC236}">
                <a16:creationId xmlns:a16="http://schemas.microsoft.com/office/drawing/2014/main" id="{79F63BCC-1AB5-D6D5-21B7-99EBF66B94ED}"/>
              </a:ext>
            </a:extLst>
          </p:cNvPr>
          <p:cNvSpPr>
            <a:spLocks noGrp="1" noChangeArrowheads="1"/>
          </p:cNvSpPr>
          <p:nvPr>
            <p:ph type="ftr" idx="11"/>
          </p:nvPr>
        </p:nvSpPr>
        <p:spPr>
          <a:ln/>
        </p:spPr>
        <p:txBody>
          <a:bodyPr/>
          <a:lstStyle>
            <a:lvl1pPr>
              <a:defRPr/>
            </a:lvl1pPr>
          </a:lstStyle>
          <a:p>
            <a:pPr>
              <a:defRPr/>
            </a:pPr>
            <a:endParaRPr lang="tr-TR" altLang="tr-TR"/>
          </a:p>
        </p:txBody>
      </p:sp>
      <p:sp>
        <p:nvSpPr>
          <p:cNvPr id="6" name="Rectangle 5">
            <a:extLst>
              <a:ext uri="{FF2B5EF4-FFF2-40B4-BE49-F238E27FC236}">
                <a16:creationId xmlns:a16="http://schemas.microsoft.com/office/drawing/2014/main" id="{12012C11-1C19-FF06-0BD1-615CAFCCE16C}"/>
              </a:ext>
            </a:extLst>
          </p:cNvPr>
          <p:cNvSpPr>
            <a:spLocks noGrp="1" noChangeArrowheads="1"/>
          </p:cNvSpPr>
          <p:nvPr>
            <p:ph type="sldNum" idx="12"/>
          </p:nvPr>
        </p:nvSpPr>
        <p:spPr>
          <a:ln/>
        </p:spPr>
        <p:txBody>
          <a:bodyPr/>
          <a:lstStyle>
            <a:lvl1pPr>
              <a:defRPr/>
            </a:lvl1pPr>
          </a:lstStyle>
          <a:p>
            <a:fld id="{B2C07328-3A58-430C-A9EC-4138F19DED1C}" type="slidenum">
              <a:rPr lang="tr-TR" altLang="tr-TR"/>
              <a:pPr/>
              <a:t>‹#›</a:t>
            </a:fld>
            <a:endParaRPr lang="tr-TR" altLang="tr-TR"/>
          </a:p>
        </p:txBody>
      </p:sp>
    </p:spTree>
    <p:extLst>
      <p:ext uri="{BB962C8B-B14F-4D97-AF65-F5344CB8AC3E}">
        <p14:creationId xmlns:p14="http://schemas.microsoft.com/office/powerpoint/2010/main" val="34853559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sz="half" idx="1"/>
          </p:nvPr>
        </p:nvSpPr>
        <p:spPr>
          <a:xfrm>
            <a:off x="503238" y="1768475"/>
            <a:ext cx="4457700" cy="4987925"/>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half" idx="2"/>
          </p:nvPr>
        </p:nvSpPr>
        <p:spPr>
          <a:xfrm>
            <a:off x="5113338" y="1768475"/>
            <a:ext cx="4459287" cy="4987925"/>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Rectangle 3">
            <a:extLst>
              <a:ext uri="{FF2B5EF4-FFF2-40B4-BE49-F238E27FC236}">
                <a16:creationId xmlns:a16="http://schemas.microsoft.com/office/drawing/2014/main" id="{FB6F1CEA-AC4F-8220-32B6-5381746277EF}"/>
              </a:ext>
            </a:extLst>
          </p:cNvPr>
          <p:cNvSpPr>
            <a:spLocks noGrp="1" noChangeArrowheads="1"/>
          </p:cNvSpPr>
          <p:nvPr>
            <p:ph type="dt" idx="10"/>
          </p:nvPr>
        </p:nvSpPr>
        <p:spPr>
          <a:ln/>
        </p:spPr>
        <p:txBody>
          <a:bodyPr/>
          <a:lstStyle>
            <a:lvl1pPr>
              <a:defRPr/>
            </a:lvl1pPr>
          </a:lstStyle>
          <a:p>
            <a:pPr>
              <a:defRPr/>
            </a:pPr>
            <a:endParaRPr lang="tr-TR" altLang="tr-TR"/>
          </a:p>
        </p:txBody>
      </p:sp>
      <p:sp>
        <p:nvSpPr>
          <p:cNvPr id="6" name="Rectangle 4">
            <a:extLst>
              <a:ext uri="{FF2B5EF4-FFF2-40B4-BE49-F238E27FC236}">
                <a16:creationId xmlns:a16="http://schemas.microsoft.com/office/drawing/2014/main" id="{E46AD09F-C5D9-5DC5-C2B7-F0F90F6DC385}"/>
              </a:ext>
            </a:extLst>
          </p:cNvPr>
          <p:cNvSpPr>
            <a:spLocks noGrp="1" noChangeArrowheads="1"/>
          </p:cNvSpPr>
          <p:nvPr>
            <p:ph type="ftr" idx="11"/>
          </p:nvPr>
        </p:nvSpPr>
        <p:spPr>
          <a:ln/>
        </p:spPr>
        <p:txBody>
          <a:bodyPr/>
          <a:lstStyle>
            <a:lvl1pPr>
              <a:defRPr/>
            </a:lvl1pPr>
          </a:lstStyle>
          <a:p>
            <a:pPr>
              <a:defRPr/>
            </a:pPr>
            <a:endParaRPr lang="tr-TR" altLang="tr-TR"/>
          </a:p>
        </p:txBody>
      </p:sp>
      <p:sp>
        <p:nvSpPr>
          <p:cNvPr id="7" name="Rectangle 5">
            <a:extLst>
              <a:ext uri="{FF2B5EF4-FFF2-40B4-BE49-F238E27FC236}">
                <a16:creationId xmlns:a16="http://schemas.microsoft.com/office/drawing/2014/main" id="{45CCCADC-370B-7E2A-3320-5D0C4B9248C7}"/>
              </a:ext>
            </a:extLst>
          </p:cNvPr>
          <p:cNvSpPr>
            <a:spLocks noGrp="1" noChangeArrowheads="1"/>
          </p:cNvSpPr>
          <p:nvPr>
            <p:ph type="sldNum" idx="12"/>
          </p:nvPr>
        </p:nvSpPr>
        <p:spPr>
          <a:ln/>
        </p:spPr>
        <p:txBody>
          <a:bodyPr/>
          <a:lstStyle>
            <a:lvl1pPr>
              <a:defRPr/>
            </a:lvl1pPr>
          </a:lstStyle>
          <a:p>
            <a:fld id="{4F803FE6-4012-4C80-9B58-7DE1A21560EB}" type="slidenum">
              <a:rPr lang="tr-TR" altLang="tr-TR"/>
              <a:pPr/>
              <a:t>‹#›</a:t>
            </a:fld>
            <a:endParaRPr lang="tr-TR" altLang="tr-TR"/>
          </a:p>
        </p:txBody>
      </p:sp>
    </p:spTree>
    <p:extLst>
      <p:ext uri="{BB962C8B-B14F-4D97-AF65-F5344CB8AC3E}">
        <p14:creationId xmlns:p14="http://schemas.microsoft.com/office/powerpoint/2010/main" val="28177871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693738" y="403225"/>
            <a:ext cx="8694737" cy="1460500"/>
          </a:xfrm>
        </p:spPr>
        <p:txBody>
          <a:bodyPr/>
          <a:lstStyle/>
          <a:p>
            <a:r>
              <a:rPr lang="tr-TR"/>
              <a:t>Asıl başlık stili için tıklatın</a:t>
            </a:r>
          </a:p>
        </p:txBody>
      </p:sp>
      <p:sp>
        <p:nvSpPr>
          <p:cNvPr id="3" name="Metin Yer Tutucusu 2"/>
          <p:cNvSpPr>
            <a:spLocks noGrp="1"/>
          </p:cNvSpPr>
          <p:nvPr>
            <p:ph type="body" idx="1"/>
          </p:nvPr>
        </p:nvSpPr>
        <p:spPr>
          <a:xfrm>
            <a:off x="693738" y="1852613"/>
            <a:ext cx="4265612"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İçerik Yer Tutucusu 3"/>
          <p:cNvSpPr>
            <a:spLocks noGrp="1"/>
          </p:cNvSpPr>
          <p:nvPr>
            <p:ph sz="half" idx="2"/>
          </p:nvPr>
        </p:nvSpPr>
        <p:spPr>
          <a:xfrm>
            <a:off x="693738" y="2760663"/>
            <a:ext cx="4265612" cy="4062412"/>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p:cNvSpPr>
            <a:spLocks noGrp="1"/>
          </p:cNvSpPr>
          <p:nvPr>
            <p:ph type="body" sz="quarter" idx="3"/>
          </p:nvPr>
        </p:nvSpPr>
        <p:spPr>
          <a:xfrm>
            <a:off x="5103813" y="1852613"/>
            <a:ext cx="4284662"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İçerik Yer Tutucusu 5"/>
          <p:cNvSpPr>
            <a:spLocks noGrp="1"/>
          </p:cNvSpPr>
          <p:nvPr>
            <p:ph sz="quarter" idx="4"/>
          </p:nvPr>
        </p:nvSpPr>
        <p:spPr>
          <a:xfrm>
            <a:off x="5103813" y="2760663"/>
            <a:ext cx="4284662" cy="4062412"/>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Rectangle 3">
            <a:extLst>
              <a:ext uri="{FF2B5EF4-FFF2-40B4-BE49-F238E27FC236}">
                <a16:creationId xmlns:a16="http://schemas.microsoft.com/office/drawing/2014/main" id="{3400C13A-929A-BE85-365D-B3664D6E1444}"/>
              </a:ext>
            </a:extLst>
          </p:cNvPr>
          <p:cNvSpPr>
            <a:spLocks noGrp="1" noChangeArrowheads="1"/>
          </p:cNvSpPr>
          <p:nvPr>
            <p:ph type="dt" idx="10"/>
          </p:nvPr>
        </p:nvSpPr>
        <p:spPr>
          <a:ln/>
        </p:spPr>
        <p:txBody>
          <a:bodyPr/>
          <a:lstStyle>
            <a:lvl1pPr>
              <a:defRPr/>
            </a:lvl1pPr>
          </a:lstStyle>
          <a:p>
            <a:pPr>
              <a:defRPr/>
            </a:pPr>
            <a:endParaRPr lang="tr-TR" altLang="tr-TR"/>
          </a:p>
        </p:txBody>
      </p:sp>
      <p:sp>
        <p:nvSpPr>
          <p:cNvPr id="8" name="Rectangle 4">
            <a:extLst>
              <a:ext uri="{FF2B5EF4-FFF2-40B4-BE49-F238E27FC236}">
                <a16:creationId xmlns:a16="http://schemas.microsoft.com/office/drawing/2014/main" id="{99775AD9-5E6F-283B-D232-F1EDC258DE5B}"/>
              </a:ext>
            </a:extLst>
          </p:cNvPr>
          <p:cNvSpPr>
            <a:spLocks noGrp="1" noChangeArrowheads="1"/>
          </p:cNvSpPr>
          <p:nvPr>
            <p:ph type="ftr" idx="11"/>
          </p:nvPr>
        </p:nvSpPr>
        <p:spPr>
          <a:ln/>
        </p:spPr>
        <p:txBody>
          <a:bodyPr/>
          <a:lstStyle>
            <a:lvl1pPr>
              <a:defRPr/>
            </a:lvl1pPr>
          </a:lstStyle>
          <a:p>
            <a:pPr>
              <a:defRPr/>
            </a:pPr>
            <a:endParaRPr lang="tr-TR" altLang="tr-TR"/>
          </a:p>
        </p:txBody>
      </p:sp>
      <p:sp>
        <p:nvSpPr>
          <p:cNvPr id="9" name="Rectangle 5">
            <a:extLst>
              <a:ext uri="{FF2B5EF4-FFF2-40B4-BE49-F238E27FC236}">
                <a16:creationId xmlns:a16="http://schemas.microsoft.com/office/drawing/2014/main" id="{9A72EA85-F91B-4E35-2453-F6DD3F6AB132}"/>
              </a:ext>
            </a:extLst>
          </p:cNvPr>
          <p:cNvSpPr>
            <a:spLocks noGrp="1" noChangeArrowheads="1"/>
          </p:cNvSpPr>
          <p:nvPr>
            <p:ph type="sldNum" idx="12"/>
          </p:nvPr>
        </p:nvSpPr>
        <p:spPr>
          <a:ln/>
        </p:spPr>
        <p:txBody>
          <a:bodyPr/>
          <a:lstStyle>
            <a:lvl1pPr>
              <a:defRPr/>
            </a:lvl1pPr>
          </a:lstStyle>
          <a:p>
            <a:fld id="{0593ABDE-6858-49D9-865E-2ACA72C17D27}" type="slidenum">
              <a:rPr lang="tr-TR" altLang="tr-TR"/>
              <a:pPr/>
              <a:t>‹#›</a:t>
            </a:fld>
            <a:endParaRPr lang="tr-TR" altLang="tr-TR"/>
          </a:p>
        </p:txBody>
      </p:sp>
    </p:spTree>
    <p:extLst>
      <p:ext uri="{BB962C8B-B14F-4D97-AF65-F5344CB8AC3E}">
        <p14:creationId xmlns:p14="http://schemas.microsoft.com/office/powerpoint/2010/main" val="2775420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Rectangle 3">
            <a:extLst>
              <a:ext uri="{FF2B5EF4-FFF2-40B4-BE49-F238E27FC236}">
                <a16:creationId xmlns:a16="http://schemas.microsoft.com/office/drawing/2014/main" id="{014152D8-B013-A16C-FD97-35934D622A86}"/>
              </a:ext>
            </a:extLst>
          </p:cNvPr>
          <p:cNvSpPr>
            <a:spLocks noGrp="1" noChangeArrowheads="1"/>
          </p:cNvSpPr>
          <p:nvPr>
            <p:ph type="dt" idx="10"/>
          </p:nvPr>
        </p:nvSpPr>
        <p:spPr>
          <a:ln/>
        </p:spPr>
        <p:txBody>
          <a:bodyPr/>
          <a:lstStyle>
            <a:lvl1pPr>
              <a:defRPr/>
            </a:lvl1pPr>
          </a:lstStyle>
          <a:p>
            <a:pPr>
              <a:defRPr/>
            </a:pPr>
            <a:endParaRPr lang="tr-TR" altLang="tr-TR"/>
          </a:p>
        </p:txBody>
      </p:sp>
      <p:sp>
        <p:nvSpPr>
          <p:cNvPr id="4" name="Rectangle 4">
            <a:extLst>
              <a:ext uri="{FF2B5EF4-FFF2-40B4-BE49-F238E27FC236}">
                <a16:creationId xmlns:a16="http://schemas.microsoft.com/office/drawing/2014/main" id="{A39C07CF-D395-7F81-AE3D-EDADACBCE81D}"/>
              </a:ext>
            </a:extLst>
          </p:cNvPr>
          <p:cNvSpPr>
            <a:spLocks noGrp="1" noChangeArrowheads="1"/>
          </p:cNvSpPr>
          <p:nvPr>
            <p:ph type="ftr" idx="11"/>
          </p:nvPr>
        </p:nvSpPr>
        <p:spPr>
          <a:ln/>
        </p:spPr>
        <p:txBody>
          <a:bodyPr/>
          <a:lstStyle>
            <a:lvl1pPr>
              <a:defRPr/>
            </a:lvl1pPr>
          </a:lstStyle>
          <a:p>
            <a:pPr>
              <a:defRPr/>
            </a:pPr>
            <a:endParaRPr lang="tr-TR" altLang="tr-TR"/>
          </a:p>
        </p:txBody>
      </p:sp>
      <p:sp>
        <p:nvSpPr>
          <p:cNvPr id="5" name="Rectangle 5">
            <a:extLst>
              <a:ext uri="{FF2B5EF4-FFF2-40B4-BE49-F238E27FC236}">
                <a16:creationId xmlns:a16="http://schemas.microsoft.com/office/drawing/2014/main" id="{70C317F4-F60B-B6A4-A761-1F498D7A1E84}"/>
              </a:ext>
            </a:extLst>
          </p:cNvPr>
          <p:cNvSpPr>
            <a:spLocks noGrp="1" noChangeArrowheads="1"/>
          </p:cNvSpPr>
          <p:nvPr>
            <p:ph type="sldNum" idx="12"/>
          </p:nvPr>
        </p:nvSpPr>
        <p:spPr>
          <a:ln/>
        </p:spPr>
        <p:txBody>
          <a:bodyPr/>
          <a:lstStyle>
            <a:lvl1pPr>
              <a:defRPr/>
            </a:lvl1pPr>
          </a:lstStyle>
          <a:p>
            <a:fld id="{AD39547D-9BD3-495A-913A-55B7B578072B}" type="slidenum">
              <a:rPr lang="tr-TR" altLang="tr-TR"/>
              <a:pPr/>
              <a:t>‹#›</a:t>
            </a:fld>
            <a:endParaRPr lang="tr-TR" altLang="tr-TR"/>
          </a:p>
        </p:txBody>
      </p:sp>
    </p:spTree>
    <p:extLst>
      <p:ext uri="{BB962C8B-B14F-4D97-AF65-F5344CB8AC3E}">
        <p14:creationId xmlns:p14="http://schemas.microsoft.com/office/powerpoint/2010/main" val="27584147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FD2B3937-14A8-7A62-F4A5-A93975E6120A}"/>
              </a:ext>
            </a:extLst>
          </p:cNvPr>
          <p:cNvSpPr>
            <a:spLocks noGrp="1" noChangeArrowheads="1"/>
          </p:cNvSpPr>
          <p:nvPr>
            <p:ph type="dt" idx="10"/>
          </p:nvPr>
        </p:nvSpPr>
        <p:spPr>
          <a:ln/>
        </p:spPr>
        <p:txBody>
          <a:bodyPr/>
          <a:lstStyle>
            <a:lvl1pPr>
              <a:defRPr/>
            </a:lvl1pPr>
          </a:lstStyle>
          <a:p>
            <a:pPr>
              <a:defRPr/>
            </a:pPr>
            <a:endParaRPr lang="tr-TR" altLang="tr-TR"/>
          </a:p>
        </p:txBody>
      </p:sp>
      <p:sp>
        <p:nvSpPr>
          <p:cNvPr id="3" name="Rectangle 4">
            <a:extLst>
              <a:ext uri="{FF2B5EF4-FFF2-40B4-BE49-F238E27FC236}">
                <a16:creationId xmlns:a16="http://schemas.microsoft.com/office/drawing/2014/main" id="{09E8AC89-19D4-5A3F-72DE-42C68E6969D5}"/>
              </a:ext>
            </a:extLst>
          </p:cNvPr>
          <p:cNvSpPr>
            <a:spLocks noGrp="1" noChangeArrowheads="1"/>
          </p:cNvSpPr>
          <p:nvPr>
            <p:ph type="ftr" idx="11"/>
          </p:nvPr>
        </p:nvSpPr>
        <p:spPr>
          <a:ln/>
        </p:spPr>
        <p:txBody>
          <a:bodyPr/>
          <a:lstStyle>
            <a:lvl1pPr>
              <a:defRPr/>
            </a:lvl1pPr>
          </a:lstStyle>
          <a:p>
            <a:pPr>
              <a:defRPr/>
            </a:pPr>
            <a:endParaRPr lang="tr-TR" altLang="tr-TR"/>
          </a:p>
        </p:txBody>
      </p:sp>
      <p:sp>
        <p:nvSpPr>
          <p:cNvPr id="4" name="Rectangle 5">
            <a:extLst>
              <a:ext uri="{FF2B5EF4-FFF2-40B4-BE49-F238E27FC236}">
                <a16:creationId xmlns:a16="http://schemas.microsoft.com/office/drawing/2014/main" id="{2238264F-C286-0D17-8C80-E2C577A96DA0}"/>
              </a:ext>
            </a:extLst>
          </p:cNvPr>
          <p:cNvSpPr>
            <a:spLocks noGrp="1" noChangeArrowheads="1"/>
          </p:cNvSpPr>
          <p:nvPr>
            <p:ph type="sldNum" idx="12"/>
          </p:nvPr>
        </p:nvSpPr>
        <p:spPr>
          <a:ln/>
        </p:spPr>
        <p:txBody>
          <a:bodyPr/>
          <a:lstStyle>
            <a:lvl1pPr>
              <a:defRPr/>
            </a:lvl1pPr>
          </a:lstStyle>
          <a:p>
            <a:fld id="{D0B51C19-168C-43A0-B2F5-F66ADBA726B9}" type="slidenum">
              <a:rPr lang="tr-TR" altLang="tr-TR"/>
              <a:pPr/>
              <a:t>‹#›</a:t>
            </a:fld>
            <a:endParaRPr lang="tr-TR" altLang="tr-TR"/>
          </a:p>
        </p:txBody>
      </p:sp>
    </p:spTree>
    <p:extLst>
      <p:ext uri="{BB962C8B-B14F-4D97-AF65-F5344CB8AC3E}">
        <p14:creationId xmlns:p14="http://schemas.microsoft.com/office/powerpoint/2010/main" val="621605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693738" y="503238"/>
            <a:ext cx="3251200" cy="1765300"/>
          </a:xfrm>
        </p:spPr>
        <p:txBody>
          <a:bodyPr anchor="b"/>
          <a:lstStyle>
            <a:lvl1pPr>
              <a:defRPr sz="3200"/>
            </a:lvl1pPr>
          </a:lstStyle>
          <a:p>
            <a:r>
              <a:rPr lang="tr-TR"/>
              <a:t>Asıl başlık stili için tıklatın</a:t>
            </a:r>
          </a:p>
        </p:txBody>
      </p:sp>
      <p:sp>
        <p:nvSpPr>
          <p:cNvPr id="3" name="İçerik Yer Tutucusu 2"/>
          <p:cNvSpPr>
            <a:spLocks noGrp="1"/>
          </p:cNvSpPr>
          <p:nvPr>
            <p:ph idx="1"/>
          </p:nvPr>
        </p:nvSpPr>
        <p:spPr>
          <a:xfrm>
            <a:off x="4286250" y="1089025"/>
            <a:ext cx="5102225" cy="53721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p:cNvSpPr>
            <a:spLocks noGrp="1"/>
          </p:cNvSpPr>
          <p:nvPr>
            <p:ph type="body" sz="half" idx="2"/>
          </p:nvPr>
        </p:nvSpPr>
        <p:spPr>
          <a:xfrm>
            <a:off x="693738" y="2268538"/>
            <a:ext cx="32512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tıklatın</a:t>
            </a:r>
          </a:p>
        </p:txBody>
      </p:sp>
      <p:sp>
        <p:nvSpPr>
          <p:cNvPr id="5" name="Rectangle 3">
            <a:extLst>
              <a:ext uri="{FF2B5EF4-FFF2-40B4-BE49-F238E27FC236}">
                <a16:creationId xmlns:a16="http://schemas.microsoft.com/office/drawing/2014/main" id="{2B6B96A5-936B-C387-4F55-C7B827E85A9A}"/>
              </a:ext>
            </a:extLst>
          </p:cNvPr>
          <p:cNvSpPr>
            <a:spLocks noGrp="1" noChangeArrowheads="1"/>
          </p:cNvSpPr>
          <p:nvPr>
            <p:ph type="dt" idx="10"/>
          </p:nvPr>
        </p:nvSpPr>
        <p:spPr>
          <a:ln/>
        </p:spPr>
        <p:txBody>
          <a:bodyPr/>
          <a:lstStyle>
            <a:lvl1pPr>
              <a:defRPr/>
            </a:lvl1pPr>
          </a:lstStyle>
          <a:p>
            <a:pPr>
              <a:defRPr/>
            </a:pPr>
            <a:endParaRPr lang="tr-TR" altLang="tr-TR"/>
          </a:p>
        </p:txBody>
      </p:sp>
      <p:sp>
        <p:nvSpPr>
          <p:cNvPr id="6" name="Rectangle 4">
            <a:extLst>
              <a:ext uri="{FF2B5EF4-FFF2-40B4-BE49-F238E27FC236}">
                <a16:creationId xmlns:a16="http://schemas.microsoft.com/office/drawing/2014/main" id="{62469422-AD69-F342-EF7A-0C34D7277BA4}"/>
              </a:ext>
            </a:extLst>
          </p:cNvPr>
          <p:cNvSpPr>
            <a:spLocks noGrp="1" noChangeArrowheads="1"/>
          </p:cNvSpPr>
          <p:nvPr>
            <p:ph type="ftr" idx="11"/>
          </p:nvPr>
        </p:nvSpPr>
        <p:spPr>
          <a:ln/>
        </p:spPr>
        <p:txBody>
          <a:bodyPr/>
          <a:lstStyle>
            <a:lvl1pPr>
              <a:defRPr/>
            </a:lvl1pPr>
          </a:lstStyle>
          <a:p>
            <a:pPr>
              <a:defRPr/>
            </a:pPr>
            <a:endParaRPr lang="tr-TR" altLang="tr-TR"/>
          </a:p>
        </p:txBody>
      </p:sp>
      <p:sp>
        <p:nvSpPr>
          <p:cNvPr id="7" name="Rectangle 5">
            <a:extLst>
              <a:ext uri="{FF2B5EF4-FFF2-40B4-BE49-F238E27FC236}">
                <a16:creationId xmlns:a16="http://schemas.microsoft.com/office/drawing/2014/main" id="{6AA1C22B-B47B-755F-C94A-98A6CCE71813}"/>
              </a:ext>
            </a:extLst>
          </p:cNvPr>
          <p:cNvSpPr>
            <a:spLocks noGrp="1" noChangeArrowheads="1"/>
          </p:cNvSpPr>
          <p:nvPr>
            <p:ph type="sldNum" idx="12"/>
          </p:nvPr>
        </p:nvSpPr>
        <p:spPr>
          <a:ln/>
        </p:spPr>
        <p:txBody>
          <a:bodyPr/>
          <a:lstStyle>
            <a:lvl1pPr>
              <a:defRPr/>
            </a:lvl1pPr>
          </a:lstStyle>
          <a:p>
            <a:fld id="{ABEFD645-DBF9-4F2E-BDCC-8998208CBB28}" type="slidenum">
              <a:rPr lang="tr-TR" altLang="tr-TR"/>
              <a:pPr/>
              <a:t>‹#›</a:t>
            </a:fld>
            <a:endParaRPr lang="tr-TR" altLang="tr-TR"/>
          </a:p>
        </p:txBody>
      </p:sp>
    </p:spTree>
    <p:extLst>
      <p:ext uri="{BB962C8B-B14F-4D97-AF65-F5344CB8AC3E}">
        <p14:creationId xmlns:p14="http://schemas.microsoft.com/office/powerpoint/2010/main" val="17474545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693738" y="503238"/>
            <a:ext cx="3251200" cy="1765300"/>
          </a:xfrm>
        </p:spPr>
        <p:txBody>
          <a:bodyPr anchor="b"/>
          <a:lstStyle>
            <a:lvl1pPr>
              <a:defRPr sz="3200"/>
            </a:lvl1pPr>
          </a:lstStyle>
          <a:p>
            <a:r>
              <a:rPr lang="tr-TR"/>
              <a:t>Asıl başlık stili için tıklatın</a:t>
            </a:r>
          </a:p>
        </p:txBody>
      </p:sp>
      <p:sp>
        <p:nvSpPr>
          <p:cNvPr id="3" name="Resim Yer Tutucusu 2"/>
          <p:cNvSpPr>
            <a:spLocks noGrp="1"/>
          </p:cNvSpPr>
          <p:nvPr>
            <p:ph type="pic" idx="1"/>
          </p:nvPr>
        </p:nvSpPr>
        <p:spPr>
          <a:xfrm>
            <a:off x="4286250" y="1089025"/>
            <a:ext cx="5102225" cy="5372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a:p>
        </p:txBody>
      </p:sp>
      <p:sp>
        <p:nvSpPr>
          <p:cNvPr id="4" name="Metin Yer Tutucusu 3"/>
          <p:cNvSpPr>
            <a:spLocks noGrp="1"/>
          </p:cNvSpPr>
          <p:nvPr>
            <p:ph type="body" sz="half" idx="2"/>
          </p:nvPr>
        </p:nvSpPr>
        <p:spPr>
          <a:xfrm>
            <a:off x="693738" y="2268538"/>
            <a:ext cx="32512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tıklatın</a:t>
            </a:r>
          </a:p>
        </p:txBody>
      </p:sp>
      <p:sp>
        <p:nvSpPr>
          <p:cNvPr id="5" name="Rectangle 3">
            <a:extLst>
              <a:ext uri="{FF2B5EF4-FFF2-40B4-BE49-F238E27FC236}">
                <a16:creationId xmlns:a16="http://schemas.microsoft.com/office/drawing/2014/main" id="{C2BC0296-AF3C-B453-0657-03AA71BFAACE}"/>
              </a:ext>
            </a:extLst>
          </p:cNvPr>
          <p:cNvSpPr>
            <a:spLocks noGrp="1" noChangeArrowheads="1"/>
          </p:cNvSpPr>
          <p:nvPr>
            <p:ph type="dt" idx="10"/>
          </p:nvPr>
        </p:nvSpPr>
        <p:spPr>
          <a:ln/>
        </p:spPr>
        <p:txBody>
          <a:bodyPr/>
          <a:lstStyle>
            <a:lvl1pPr>
              <a:defRPr/>
            </a:lvl1pPr>
          </a:lstStyle>
          <a:p>
            <a:pPr>
              <a:defRPr/>
            </a:pPr>
            <a:endParaRPr lang="tr-TR" altLang="tr-TR"/>
          </a:p>
        </p:txBody>
      </p:sp>
      <p:sp>
        <p:nvSpPr>
          <p:cNvPr id="6" name="Rectangle 4">
            <a:extLst>
              <a:ext uri="{FF2B5EF4-FFF2-40B4-BE49-F238E27FC236}">
                <a16:creationId xmlns:a16="http://schemas.microsoft.com/office/drawing/2014/main" id="{9CC4DCFD-EA3E-88DE-832F-F03492AD93AC}"/>
              </a:ext>
            </a:extLst>
          </p:cNvPr>
          <p:cNvSpPr>
            <a:spLocks noGrp="1" noChangeArrowheads="1"/>
          </p:cNvSpPr>
          <p:nvPr>
            <p:ph type="ftr" idx="11"/>
          </p:nvPr>
        </p:nvSpPr>
        <p:spPr>
          <a:ln/>
        </p:spPr>
        <p:txBody>
          <a:bodyPr/>
          <a:lstStyle>
            <a:lvl1pPr>
              <a:defRPr/>
            </a:lvl1pPr>
          </a:lstStyle>
          <a:p>
            <a:pPr>
              <a:defRPr/>
            </a:pPr>
            <a:endParaRPr lang="tr-TR" altLang="tr-TR"/>
          </a:p>
        </p:txBody>
      </p:sp>
      <p:sp>
        <p:nvSpPr>
          <p:cNvPr id="7" name="Rectangle 5">
            <a:extLst>
              <a:ext uri="{FF2B5EF4-FFF2-40B4-BE49-F238E27FC236}">
                <a16:creationId xmlns:a16="http://schemas.microsoft.com/office/drawing/2014/main" id="{8079D526-F16D-C943-F1A1-D66521BB4A92}"/>
              </a:ext>
            </a:extLst>
          </p:cNvPr>
          <p:cNvSpPr>
            <a:spLocks noGrp="1" noChangeArrowheads="1"/>
          </p:cNvSpPr>
          <p:nvPr>
            <p:ph type="sldNum" idx="12"/>
          </p:nvPr>
        </p:nvSpPr>
        <p:spPr>
          <a:ln/>
        </p:spPr>
        <p:txBody>
          <a:bodyPr/>
          <a:lstStyle>
            <a:lvl1pPr>
              <a:defRPr/>
            </a:lvl1pPr>
          </a:lstStyle>
          <a:p>
            <a:fld id="{AEF03949-F1FF-42DE-BEB4-FA06DDB6651D}" type="slidenum">
              <a:rPr lang="tr-TR" altLang="tr-TR"/>
              <a:pPr/>
              <a:t>‹#›</a:t>
            </a:fld>
            <a:endParaRPr lang="tr-TR" altLang="tr-TR"/>
          </a:p>
        </p:txBody>
      </p:sp>
    </p:spTree>
    <p:extLst>
      <p:ext uri="{BB962C8B-B14F-4D97-AF65-F5344CB8AC3E}">
        <p14:creationId xmlns:p14="http://schemas.microsoft.com/office/powerpoint/2010/main" val="26671207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Dikey Metin Yer Tutucusu 2"/>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Rectangle 3">
            <a:extLst>
              <a:ext uri="{FF2B5EF4-FFF2-40B4-BE49-F238E27FC236}">
                <a16:creationId xmlns:a16="http://schemas.microsoft.com/office/drawing/2014/main" id="{ACE1B862-9C09-566D-DCBC-AA172BF9B891}"/>
              </a:ext>
            </a:extLst>
          </p:cNvPr>
          <p:cNvSpPr>
            <a:spLocks noGrp="1" noChangeArrowheads="1"/>
          </p:cNvSpPr>
          <p:nvPr>
            <p:ph type="dt" idx="10"/>
          </p:nvPr>
        </p:nvSpPr>
        <p:spPr>
          <a:ln/>
        </p:spPr>
        <p:txBody>
          <a:bodyPr/>
          <a:lstStyle>
            <a:lvl1pPr>
              <a:defRPr/>
            </a:lvl1pPr>
          </a:lstStyle>
          <a:p>
            <a:pPr>
              <a:defRPr/>
            </a:pPr>
            <a:endParaRPr lang="tr-TR" altLang="tr-TR"/>
          </a:p>
        </p:txBody>
      </p:sp>
      <p:sp>
        <p:nvSpPr>
          <p:cNvPr id="5" name="Rectangle 4">
            <a:extLst>
              <a:ext uri="{FF2B5EF4-FFF2-40B4-BE49-F238E27FC236}">
                <a16:creationId xmlns:a16="http://schemas.microsoft.com/office/drawing/2014/main" id="{AA9C0B06-DB03-83BD-D77B-5F925148AF60}"/>
              </a:ext>
            </a:extLst>
          </p:cNvPr>
          <p:cNvSpPr>
            <a:spLocks noGrp="1" noChangeArrowheads="1"/>
          </p:cNvSpPr>
          <p:nvPr>
            <p:ph type="ftr" idx="11"/>
          </p:nvPr>
        </p:nvSpPr>
        <p:spPr>
          <a:ln/>
        </p:spPr>
        <p:txBody>
          <a:bodyPr/>
          <a:lstStyle>
            <a:lvl1pPr>
              <a:defRPr/>
            </a:lvl1pPr>
          </a:lstStyle>
          <a:p>
            <a:pPr>
              <a:defRPr/>
            </a:pPr>
            <a:endParaRPr lang="tr-TR" altLang="tr-TR"/>
          </a:p>
        </p:txBody>
      </p:sp>
      <p:sp>
        <p:nvSpPr>
          <p:cNvPr id="6" name="Rectangle 5">
            <a:extLst>
              <a:ext uri="{FF2B5EF4-FFF2-40B4-BE49-F238E27FC236}">
                <a16:creationId xmlns:a16="http://schemas.microsoft.com/office/drawing/2014/main" id="{1969204A-D179-4A73-04EC-49A9545998B0}"/>
              </a:ext>
            </a:extLst>
          </p:cNvPr>
          <p:cNvSpPr>
            <a:spLocks noGrp="1" noChangeArrowheads="1"/>
          </p:cNvSpPr>
          <p:nvPr>
            <p:ph type="sldNum" idx="12"/>
          </p:nvPr>
        </p:nvSpPr>
        <p:spPr>
          <a:ln/>
        </p:spPr>
        <p:txBody>
          <a:bodyPr/>
          <a:lstStyle>
            <a:lvl1pPr>
              <a:defRPr/>
            </a:lvl1pPr>
          </a:lstStyle>
          <a:p>
            <a:fld id="{EDC76CFE-104E-457B-83A9-A30DF6E4E936}" type="slidenum">
              <a:rPr lang="tr-TR" altLang="tr-TR"/>
              <a:pPr/>
              <a:t>‹#›</a:t>
            </a:fld>
            <a:endParaRPr lang="tr-TR" altLang="tr-TR"/>
          </a:p>
        </p:txBody>
      </p:sp>
    </p:spTree>
    <p:extLst>
      <p:ext uri="{BB962C8B-B14F-4D97-AF65-F5344CB8AC3E}">
        <p14:creationId xmlns:p14="http://schemas.microsoft.com/office/powerpoint/2010/main" val="34216227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7305675" y="301625"/>
            <a:ext cx="2266950" cy="6454775"/>
          </a:xfrm>
        </p:spPr>
        <p:txBody>
          <a:bodyPr vert="eaVert"/>
          <a:lstStyle/>
          <a:p>
            <a:r>
              <a:rPr lang="tr-TR"/>
              <a:t>Asıl başlık stili için tıklatın</a:t>
            </a:r>
          </a:p>
        </p:txBody>
      </p:sp>
      <p:sp>
        <p:nvSpPr>
          <p:cNvPr id="3" name="Dikey Metin Yer Tutucusu 2"/>
          <p:cNvSpPr>
            <a:spLocks noGrp="1"/>
          </p:cNvSpPr>
          <p:nvPr>
            <p:ph type="body" orient="vert" idx="1"/>
          </p:nvPr>
        </p:nvSpPr>
        <p:spPr>
          <a:xfrm>
            <a:off x="503238" y="301625"/>
            <a:ext cx="6650037" cy="6454775"/>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Rectangle 3">
            <a:extLst>
              <a:ext uri="{FF2B5EF4-FFF2-40B4-BE49-F238E27FC236}">
                <a16:creationId xmlns:a16="http://schemas.microsoft.com/office/drawing/2014/main" id="{8B9646A1-2A4B-B1BA-88D5-4D9B08788744}"/>
              </a:ext>
            </a:extLst>
          </p:cNvPr>
          <p:cNvSpPr>
            <a:spLocks noGrp="1" noChangeArrowheads="1"/>
          </p:cNvSpPr>
          <p:nvPr>
            <p:ph type="dt" idx="10"/>
          </p:nvPr>
        </p:nvSpPr>
        <p:spPr>
          <a:ln/>
        </p:spPr>
        <p:txBody>
          <a:bodyPr/>
          <a:lstStyle>
            <a:lvl1pPr>
              <a:defRPr/>
            </a:lvl1pPr>
          </a:lstStyle>
          <a:p>
            <a:pPr>
              <a:defRPr/>
            </a:pPr>
            <a:endParaRPr lang="tr-TR" altLang="tr-TR"/>
          </a:p>
        </p:txBody>
      </p:sp>
      <p:sp>
        <p:nvSpPr>
          <p:cNvPr id="5" name="Rectangle 4">
            <a:extLst>
              <a:ext uri="{FF2B5EF4-FFF2-40B4-BE49-F238E27FC236}">
                <a16:creationId xmlns:a16="http://schemas.microsoft.com/office/drawing/2014/main" id="{4FB35ED9-FA9F-81D0-66F3-2208C1FA621F}"/>
              </a:ext>
            </a:extLst>
          </p:cNvPr>
          <p:cNvSpPr>
            <a:spLocks noGrp="1" noChangeArrowheads="1"/>
          </p:cNvSpPr>
          <p:nvPr>
            <p:ph type="ftr" idx="11"/>
          </p:nvPr>
        </p:nvSpPr>
        <p:spPr>
          <a:ln/>
        </p:spPr>
        <p:txBody>
          <a:bodyPr/>
          <a:lstStyle>
            <a:lvl1pPr>
              <a:defRPr/>
            </a:lvl1pPr>
          </a:lstStyle>
          <a:p>
            <a:pPr>
              <a:defRPr/>
            </a:pPr>
            <a:endParaRPr lang="tr-TR" altLang="tr-TR"/>
          </a:p>
        </p:txBody>
      </p:sp>
      <p:sp>
        <p:nvSpPr>
          <p:cNvPr id="6" name="Rectangle 5">
            <a:extLst>
              <a:ext uri="{FF2B5EF4-FFF2-40B4-BE49-F238E27FC236}">
                <a16:creationId xmlns:a16="http://schemas.microsoft.com/office/drawing/2014/main" id="{5C4AF1A3-9A91-CBA7-F906-984CE48AE895}"/>
              </a:ext>
            </a:extLst>
          </p:cNvPr>
          <p:cNvSpPr>
            <a:spLocks noGrp="1" noChangeArrowheads="1"/>
          </p:cNvSpPr>
          <p:nvPr>
            <p:ph type="sldNum" idx="12"/>
          </p:nvPr>
        </p:nvSpPr>
        <p:spPr>
          <a:ln/>
        </p:spPr>
        <p:txBody>
          <a:bodyPr/>
          <a:lstStyle>
            <a:lvl1pPr>
              <a:defRPr/>
            </a:lvl1pPr>
          </a:lstStyle>
          <a:p>
            <a:fld id="{DD197438-49AD-49FF-8D4D-A119C3063530}" type="slidenum">
              <a:rPr lang="tr-TR" altLang="tr-TR"/>
              <a:pPr/>
              <a:t>‹#›</a:t>
            </a:fld>
            <a:endParaRPr lang="tr-TR" altLang="tr-TR"/>
          </a:p>
        </p:txBody>
      </p:sp>
    </p:spTree>
    <p:extLst>
      <p:ext uri="{BB962C8B-B14F-4D97-AF65-F5344CB8AC3E}">
        <p14:creationId xmlns:p14="http://schemas.microsoft.com/office/powerpoint/2010/main" val="27025737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Özel Düzen">
    <p:spTree>
      <p:nvGrpSpPr>
        <p:cNvPr id="1" name=""/>
        <p:cNvGrpSpPr/>
        <p:nvPr/>
      </p:nvGrpSpPr>
      <p:grpSpPr>
        <a:xfrm>
          <a:off x="0" y="0"/>
          <a:ext cx="0" cy="0"/>
          <a:chOff x="0" y="0"/>
          <a:chExt cx="0" cy="0"/>
        </a:xfrm>
      </p:grpSpPr>
      <p:sp>
        <p:nvSpPr>
          <p:cNvPr id="2" name="Unvan 1"/>
          <p:cNvSpPr>
            <a:spLocks noGrp="1"/>
          </p:cNvSpPr>
          <p:nvPr>
            <p:ph type="title"/>
          </p:nvPr>
        </p:nvSpPr>
        <p:spPr>
          <a:xfrm>
            <a:off x="503238" y="301625"/>
            <a:ext cx="9069387" cy="1260475"/>
          </a:xfrm>
        </p:spPr>
        <p:txBody>
          <a:bodyPr/>
          <a:lstStyle/>
          <a:p>
            <a:r>
              <a:rPr lang="tr-TR"/>
              <a:t>Asıl başlık stili için tıklatın</a:t>
            </a:r>
          </a:p>
        </p:txBody>
      </p:sp>
      <p:sp>
        <p:nvSpPr>
          <p:cNvPr id="3" name="Rectangle 3">
            <a:extLst>
              <a:ext uri="{FF2B5EF4-FFF2-40B4-BE49-F238E27FC236}">
                <a16:creationId xmlns:a16="http://schemas.microsoft.com/office/drawing/2014/main" id="{E40C0FC8-3961-F184-D390-BA50663BA750}"/>
              </a:ext>
            </a:extLst>
          </p:cNvPr>
          <p:cNvSpPr>
            <a:spLocks noGrp="1" noChangeArrowheads="1"/>
          </p:cNvSpPr>
          <p:nvPr>
            <p:ph type="dt" idx="10"/>
          </p:nvPr>
        </p:nvSpPr>
        <p:spPr>
          <a:ln/>
        </p:spPr>
        <p:txBody>
          <a:bodyPr/>
          <a:lstStyle>
            <a:lvl1pPr>
              <a:defRPr/>
            </a:lvl1pPr>
          </a:lstStyle>
          <a:p>
            <a:pPr>
              <a:defRPr/>
            </a:pPr>
            <a:endParaRPr lang="tr-TR" altLang="tr-TR"/>
          </a:p>
        </p:txBody>
      </p:sp>
      <p:sp>
        <p:nvSpPr>
          <p:cNvPr id="4" name="Rectangle 4">
            <a:extLst>
              <a:ext uri="{FF2B5EF4-FFF2-40B4-BE49-F238E27FC236}">
                <a16:creationId xmlns:a16="http://schemas.microsoft.com/office/drawing/2014/main" id="{0B4AC23F-C26A-E37F-D326-4B93B09F0333}"/>
              </a:ext>
            </a:extLst>
          </p:cNvPr>
          <p:cNvSpPr>
            <a:spLocks noGrp="1" noChangeArrowheads="1"/>
          </p:cNvSpPr>
          <p:nvPr>
            <p:ph type="ftr" idx="11"/>
          </p:nvPr>
        </p:nvSpPr>
        <p:spPr>
          <a:ln/>
        </p:spPr>
        <p:txBody>
          <a:bodyPr/>
          <a:lstStyle>
            <a:lvl1pPr>
              <a:defRPr/>
            </a:lvl1pPr>
          </a:lstStyle>
          <a:p>
            <a:pPr>
              <a:defRPr/>
            </a:pPr>
            <a:endParaRPr lang="tr-TR" altLang="tr-TR"/>
          </a:p>
        </p:txBody>
      </p:sp>
      <p:sp>
        <p:nvSpPr>
          <p:cNvPr id="5" name="Rectangle 5">
            <a:extLst>
              <a:ext uri="{FF2B5EF4-FFF2-40B4-BE49-F238E27FC236}">
                <a16:creationId xmlns:a16="http://schemas.microsoft.com/office/drawing/2014/main" id="{88702DB7-CB1D-20C3-2957-AFCCFF0646A3}"/>
              </a:ext>
            </a:extLst>
          </p:cNvPr>
          <p:cNvSpPr>
            <a:spLocks noGrp="1" noChangeArrowheads="1"/>
          </p:cNvSpPr>
          <p:nvPr>
            <p:ph type="sldNum" idx="12"/>
          </p:nvPr>
        </p:nvSpPr>
        <p:spPr>
          <a:ln/>
        </p:spPr>
        <p:txBody>
          <a:bodyPr/>
          <a:lstStyle>
            <a:lvl1pPr>
              <a:defRPr/>
            </a:lvl1pPr>
          </a:lstStyle>
          <a:p>
            <a:fld id="{E247C7C0-3DD6-4914-BFA1-C3B152EA08F7}" type="slidenum">
              <a:rPr lang="tr-TR" altLang="tr-TR"/>
              <a:pPr/>
              <a:t>‹#›</a:t>
            </a:fld>
            <a:endParaRPr lang="tr-TR" altLang="tr-TR"/>
          </a:p>
        </p:txBody>
      </p:sp>
    </p:spTree>
    <p:extLst>
      <p:ext uri="{BB962C8B-B14F-4D97-AF65-F5344CB8AC3E}">
        <p14:creationId xmlns:p14="http://schemas.microsoft.com/office/powerpoint/2010/main" val="11678302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1">
            <a:extLst>
              <a:ext uri="{FF2B5EF4-FFF2-40B4-BE49-F238E27FC236}">
                <a16:creationId xmlns:a16="http://schemas.microsoft.com/office/drawing/2014/main" id="{DB8FAD5D-1BB9-66B6-FBE1-79F7896B82DD}"/>
              </a:ext>
            </a:extLst>
          </p:cNvPr>
          <p:cNvSpPr>
            <a:spLocks noGrp="1" noChangeArrowheads="1"/>
          </p:cNvSpPr>
          <p:nvPr>
            <p:ph type="title"/>
          </p:nvPr>
        </p:nvSpPr>
        <p:spPr bwMode="auto">
          <a:xfrm>
            <a:off x="503238" y="301625"/>
            <a:ext cx="9069387" cy="1260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p>
            <a:pPr lvl="0"/>
            <a:r>
              <a:rPr lang="en-GB" altLang="tr-TR"/>
              <a:t>Başlık metni biçimini düzenlemek için tıklayın</a:t>
            </a:r>
          </a:p>
        </p:txBody>
      </p:sp>
      <p:sp>
        <p:nvSpPr>
          <p:cNvPr id="1027" name="Rectangle 2">
            <a:extLst>
              <a:ext uri="{FF2B5EF4-FFF2-40B4-BE49-F238E27FC236}">
                <a16:creationId xmlns:a16="http://schemas.microsoft.com/office/drawing/2014/main" id="{42A60033-DA22-87E6-D794-6DFFF31392EC}"/>
              </a:ext>
            </a:extLst>
          </p:cNvPr>
          <p:cNvSpPr>
            <a:spLocks noGrp="1" noChangeArrowheads="1"/>
          </p:cNvSpPr>
          <p:nvPr>
            <p:ph type="body" idx="1"/>
          </p:nvPr>
        </p:nvSpPr>
        <p:spPr bwMode="auto">
          <a:xfrm>
            <a:off x="503238" y="1768475"/>
            <a:ext cx="9069387" cy="4987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28224" rIns="0" bIns="0" numCol="1" anchor="t" anchorCtr="0" compatLnSpc="1">
            <a:prstTxWarp prst="textNoShape">
              <a:avLst/>
            </a:prstTxWarp>
          </a:bodyPr>
          <a:lstStyle/>
          <a:p>
            <a:pPr lvl="0"/>
            <a:r>
              <a:rPr lang="en-GB" altLang="tr-TR"/>
              <a:t>Anahat metni biçimini düzenlemek için tıklayın</a:t>
            </a:r>
          </a:p>
          <a:p>
            <a:pPr lvl="1"/>
            <a:r>
              <a:rPr lang="en-GB" altLang="tr-TR"/>
              <a:t>İkinci Anahat Düzeyi</a:t>
            </a:r>
          </a:p>
          <a:p>
            <a:pPr lvl="2"/>
            <a:r>
              <a:rPr lang="en-GB" altLang="tr-TR"/>
              <a:t>Üçüncü Anahat Düzeyi</a:t>
            </a:r>
          </a:p>
          <a:p>
            <a:pPr lvl="3"/>
            <a:r>
              <a:rPr lang="en-GB" altLang="tr-TR"/>
              <a:t>Dördüncü Anahat Düzeyi</a:t>
            </a:r>
          </a:p>
          <a:p>
            <a:pPr lvl="4"/>
            <a:r>
              <a:rPr lang="en-GB" altLang="tr-TR"/>
              <a:t>Beşinci Anahat Düzeyi</a:t>
            </a:r>
          </a:p>
          <a:p>
            <a:pPr lvl="4"/>
            <a:r>
              <a:rPr lang="en-GB" altLang="tr-TR"/>
              <a:t>Altıncı Anahat Düzeyi</a:t>
            </a:r>
          </a:p>
          <a:p>
            <a:pPr lvl="4"/>
            <a:r>
              <a:rPr lang="en-GB" altLang="tr-TR"/>
              <a:t>Yedinci Anahat Düzeyi</a:t>
            </a:r>
          </a:p>
          <a:p>
            <a:pPr lvl="4"/>
            <a:r>
              <a:rPr lang="en-GB" altLang="tr-TR"/>
              <a:t>Sekizinci Anahat Düzeyi</a:t>
            </a:r>
          </a:p>
          <a:p>
            <a:pPr lvl="4"/>
            <a:r>
              <a:rPr lang="en-GB" altLang="tr-TR"/>
              <a:t>Dokuzuncu Anahat Düzeyi</a:t>
            </a:r>
          </a:p>
        </p:txBody>
      </p:sp>
      <p:sp>
        <p:nvSpPr>
          <p:cNvPr id="2" name="Rectangle 3">
            <a:extLst>
              <a:ext uri="{FF2B5EF4-FFF2-40B4-BE49-F238E27FC236}">
                <a16:creationId xmlns:a16="http://schemas.microsoft.com/office/drawing/2014/main" id="{ABDC4C30-AFB6-9C6E-8A5A-49155E358488}"/>
              </a:ext>
            </a:extLst>
          </p:cNvPr>
          <p:cNvSpPr>
            <a:spLocks noGrp="1" noChangeArrowheads="1"/>
          </p:cNvSpPr>
          <p:nvPr>
            <p:ph type="dt"/>
          </p:nvPr>
        </p:nvSpPr>
        <p:spPr bwMode="auto">
          <a:xfrm>
            <a:off x="503238" y="6886575"/>
            <a:ext cx="2346325"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eaLnBrk="1">
              <a:lnSpc>
                <a:spcPct val="95000"/>
              </a:lnSpc>
              <a:buClr>
                <a:srgbClr val="000000"/>
              </a:buClr>
              <a:buSzPct val="100000"/>
              <a:buFont typeface="Times New Roman" panose="02020603050405020304" pitchFamily="18" charset="0"/>
              <a:buNone/>
              <a:tabLst>
                <a:tab pos="723900" algn="l"/>
                <a:tab pos="1447800" algn="l"/>
                <a:tab pos="2171700" algn="l"/>
              </a:tabLst>
              <a:defRPr sz="1400" smtClean="0">
                <a:solidFill>
                  <a:srgbClr val="000000"/>
                </a:solidFill>
                <a:latin typeface="Times New Roman" panose="02020603050405020304" pitchFamily="18" charset="0"/>
              </a:defRPr>
            </a:lvl1pPr>
          </a:lstStyle>
          <a:p>
            <a:pPr>
              <a:defRPr/>
            </a:pPr>
            <a:endParaRPr lang="tr-TR" altLang="tr-TR"/>
          </a:p>
        </p:txBody>
      </p:sp>
      <p:sp>
        <p:nvSpPr>
          <p:cNvPr id="1028" name="Rectangle 4">
            <a:extLst>
              <a:ext uri="{FF2B5EF4-FFF2-40B4-BE49-F238E27FC236}">
                <a16:creationId xmlns:a16="http://schemas.microsoft.com/office/drawing/2014/main" id="{8A71D19F-749A-A281-C07F-94ECA49A854B}"/>
              </a:ext>
            </a:extLst>
          </p:cNvPr>
          <p:cNvSpPr>
            <a:spLocks noGrp="1" noChangeArrowheads="1"/>
          </p:cNvSpPr>
          <p:nvPr>
            <p:ph type="ftr"/>
          </p:nvPr>
        </p:nvSpPr>
        <p:spPr bwMode="auto">
          <a:xfrm>
            <a:off x="3448050" y="6886575"/>
            <a:ext cx="3194050"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ctr" eaLnBrk="1">
              <a:lnSpc>
                <a:spcPct val="95000"/>
              </a:lnSpc>
              <a:buClr>
                <a:srgbClr val="000000"/>
              </a:buClr>
              <a:buSzPct val="100000"/>
              <a:buFont typeface="Times New Roman" panose="02020603050405020304" pitchFamily="18" charset="0"/>
              <a:buNone/>
              <a:tabLst>
                <a:tab pos="723900" algn="l"/>
                <a:tab pos="1447800" algn="l"/>
                <a:tab pos="2171700" algn="l"/>
                <a:tab pos="2895600" algn="l"/>
              </a:tabLst>
              <a:defRPr sz="1400" smtClean="0">
                <a:solidFill>
                  <a:srgbClr val="000000"/>
                </a:solidFill>
                <a:latin typeface="Times New Roman" panose="02020603050405020304" pitchFamily="18" charset="0"/>
              </a:defRPr>
            </a:lvl1pPr>
          </a:lstStyle>
          <a:p>
            <a:pPr>
              <a:defRPr/>
            </a:pPr>
            <a:endParaRPr lang="tr-TR" altLang="tr-TR"/>
          </a:p>
        </p:txBody>
      </p:sp>
      <p:sp>
        <p:nvSpPr>
          <p:cNvPr id="1029" name="Rectangle 5">
            <a:extLst>
              <a:ext uri="{FF2B5EF4-FFF2-40B4-BE49-F238E27FC236}">
                <a16:creationId xmlns:a16="http://schemas.microsoft.com/office/drawing/2014/main" id="{89062E73-FF07-CE3E-1067-83FF9001F3E1}"/>
              </a:ext>
            </a:extLst>
          </p:cNvPr>
          <p:cNvSpPr>
            <a:spLocks noGrp="1" noChangeArrowheads="1"/>
          </p:cNvSpPr>
          <p:nvPr>
            <p:ph type="sldNum"/>
          </p:nvPr>
        </p:nvSpPr>
        <p:spPr bwMode="auto">
          <a:xfrm>
            <a:off x="7227888" y="6886575"/>
            <a:ext cx="2346325"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eaLnBrk="1">
              <a:lnSpc>
                <a:spcPct val="95000"/>
              </a:lnSpc>
              <a:buClr>
                <a:srgbClr val="000000"/>
              </a:buClr>
              <a:buSzPct val="100000"/>
              <a:buFont typeface="Times New Roman" panose="02020603050405020304" pitchFamily="18" charset="0"/>
              <a:buNone/>
              <a:tabLst>
                <a:tab pos="723900" algn="l"/>
                <a:tab pos="1447800" algn="l"/>
                <a:tab pos="2171700" algn="l"/>
              </a:tabLst>
              <a:defRPr sz="1400">
                <a:solidFill>
                  <a:srgbClr val="000000"/>
                </a:solidFill>
                <a:latin typeface="Times New Roman" panose="02020603050405020304" pitchFamily="18" charset="0"/>
              </a:defRPr>
            </a:lvl1pPr>
          </a:lstStyle>
          <a:p>
            <a:fld id="{BDB3ACAB-E809-4427-BFA0-0ADEA76AAA93}" type="slidenum">
              <a:rPr lang="tr-TR" altLang="tr-TR"/>
              <a:pPr/>
              <a:t>‹#›</a:t>
            </a:fld>
            <a:endParaRPr lang="tr-TR" alt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449263" rtl="0" eaLnBrk="0" fontAlgn="base" hangingPunct="0">
        <a:lnSpc>
          <a:spcPct val="93000"/>
        </a:lnSpc>
        <a:spcBef>
          <a:spcPct val="0"/>
        </a:spcBef>
        <a:spcAft>
          <a:spcPct val="0"/>
        </a:spcAft>
        <a:buClr>
          <a:srgbClr val="000000"/>
        </a:buClr>
        <a:buSzPct val="100000"/>
        <a:buFont typeface="Times New Roman" panose="02020603050405020304" pitchFamily="18" charset="0"/>
        <a:defRPr sz="4400" kern="1200">
          <a:solidFill>
            <a:srgbClr val="000000"/>
          </a:solidFill>
          <a:latin typeface="+mj-lt"/>
          <a:ea typeface="+mj-ea"/>
          <a:cs typeface="+mj-cs"/>
        </a:defRPr>
      </a:lvl1pPr>
      <a:lvl2pPr algn="ctr" defTabSz="449263" rtl="0" eaLnBrk="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panose="020B0604020202020204" pitchFamily="34" charset="0"/>
          <a:ea typeface="Microsoft YaHei" panose="020B0503020204020204" pitchFamily="34" charset="-122"/>
        </a:defRPr>
      </a:lvl2pPr>
      <a:lvl3pPr algn="ctr" defTabSz="449263" rtl="0" eaLnBrk="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panose="020B0604020202020204" pitchFamily="34" charset="0"/>
          <a:ea typeface="Microsoft YaHei" panose="020B0503020204020204" pitchFamily="34" charset="-122"/>
        </a:defRPr>
      </a:lvl3pPr>
      <a:lvl4pPr algn="ctr" defTabSz="449263" rtl="0" eaLnBrk="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panose="020B0604020202020204" pitchFamily="34" charset="0"/>
          <a:ea typeface="Microsoft YaHei" panose="020B0503020204020204" pitchFamily="34" charset="-122"/>
        </a:defRPr>
      </a:lvl4pPr>
      <a:lvl5pPr algn="ctr" defTabSz="449263" rtl="0" eaLnBrk="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panose="020B0604020202020204" pitchFamily="34" charset="0"/>
          <a:ea typeface="Microsoft YaHei" panose="020B0503020204020204" pitchFamily="34" charset="-122"/>
        </a:defRPr>
      </a:lvl5pPr>
      <a:lvl6pPr marL="2514600" indent="-228600" algn="ctr"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panose="020B0604020202020204" pitchFamily="34" charset="0"/>
          <a:ea typeface="Microsoft YaHei" panose="020B0503020204020204" pitchFamily="34" charset="-122"/>
        </a:defRPr>
      </a:lvl6pPr>
      <a:lvl7pPr marL="2971800" indent="-228600" algn="ctr"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panose="020B0604020202020204" pitchFamily="34" charset="0"/>
          <a:ea typeface="Microsoft YaHei" panose="020B0503020204020204" pitchFamily="34" charset="-122"/>
        </a:defRPr>
      </a:lvl7pPr>
      <a:lvl8pPr marL="3429000" indent="-228600" algn="ctr"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panose="020B0604020202020204" pitchFamily="34" charset="0"/>
          <a:ea typeface="Microsoft YaHei" panose="020B0503020204020204" pitchFamily="34" charset="-122"/>
        </a:defRPr>
      </a:lvl8pPr>
      <a:lvl9pPr marL="3886200" indent="-228600" algn="ctr"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panose="020B0604020202020204" pitchFamily="34" charset="0"/>
          <a:ea typeface="Microsoft YaHei" panose="020B0503020204020204" pitchFamily="34" charset="-122"/>
        </a:defRPr>
      </a:lvl9pPr>
    </p:titleStyle>
    <p:bodyStyle>
      <a:lvl1pPr marL="342900" indent="-342900" algn="l" defTabSz="449263" rtl="0" eaLnBrk="0" fontAlgn="base" hangingPunct="0">
        <a:lnSpc>
          <a:spcPct val="93000"/>
        </a:lnSpc>
        <a:spcBef>
          <a:spcPct val="0"/>
        </a:spcBef>
        <a:spcAft>
          <a:spcPts val="1413"/>
        </a:spcAft>
        <a:buClr>
          <a:srgbClr val="000000"/>
        </a:buClr>
        <a:buSzPct val="100000"/>
        <a:buFont typeface="Times New Roman" panose="02020603050405020304" pitchFamily="18" charset="0"/>
        <a:defRPr sz="3200" kern="1200">
          <a:solidFill>
            <a:srgbClr val="000000"/>
          </a:solidFill>
          <a:latin typeface="+mn-lt"/>
          <a:ea typeface="+mn-ea"/>
          <a:cs typeface="+mn-cs"/>
        </a:defRPr>
      </a:lvl1pPr>
      <a:lvl2pPr marL="742950" indent="-285750" algn="l" defTabSz="449263" rtl="0" eaLnBrk="0" fontAlgn="base" hangingPunct="0">
        <a:lnSpc>
          <a:spcPct val="93000"/>
        </a:lnSpc>
        <a:spcBef>
          <a:spcPct val="0"/>
        </a:spcBef>
        <a:spcAft>
          <a:spcPts val="1138"/>
        </a:spcAft>
        <a:buClr>
          <a:srgbClr val="000000"/>
        </a:buClr>
        <a:buSzPct val="100000"/>
        <a:buFont typeface="Times New Roman" panose="02020603050405020304" pitchFamily="18" charset="0"/>
        <a:defRPr sz="2800" kern="1200">
          <a:solidFill>
            <a:srgbClr val="000000"/>
          </a:solidFill>
          <a:latin typeface="+mn-lt"/>
          <a:ea typeface="+mn-ea"/>
          <a:cs typeface="+mn-cs"/>
        </a:defRPr>
      </a:lvl2pPr>
      <a:lvl3pPr marL="1143000" indent="-228600" algn="l" defTabSz="449263" rtl="0" eaLnBrk="0" fontAlgn="base" hangingPunct="0">
        <a:lnSpc>
          <a:spcPct val="93000"/>
        </a:lnSpc>
        <a:spcBef>
          <a:spcPct val="0"/>
        </a:spcBef>
        <a:spcAft>
          <a:spcPts val="850"/>
        </a:spcAft>
        <a:buClr>
          <a:srgbClr val="000000"/>
        </a:buClr>
        <a:buSzPct val="100000"/>
        <a:buFont typeface="Times New Roman" panose="02020603050405020304" pitchFamily="18" charset="0"/>
        <a:defRPr sz="2400" kern="1200">
          <a:solidFill>
            <a:srgbClr val="000000"/>
          </a:solidFill>
          <a:latin typeface="+mn-lt"/>
          <a:ea typeface="+mn-ea"/>
          <a:cs typeface="+mn-cs"/>
        </a:defRPr>
      </a:lvl3pPr>
      <a:lvl4pPr marL="1600200" indent="-228600" algn="l" defTabSz="449263" rtl="0" eaLnBrk="0" fontAlgn="base" hangingPunct="0">
        <a:lnSpc>
          <a:spcPct val="93000"/>
        </a:lnSpc>
        <a:spcBef>
          <a:spcPct val="0"/>
        </a:spcBef>
        <a:spcAft>
          <a:spcPts val="575"/>
        </a:spcAft>
        <a:buClr>
          <a:srgbClr val="000000"/>
        </a:buClr>
        <a:buSzPct val="100000"/>
        <a:buFont typeface="Times New Roman" panose="02020603050405020304" pitchFamily="18" charset="0"/>
        <a:defRPr sz="2000" kern="1200">
          <a:solidFill>
            <a:srgbClr val="000000"/>
          </a:solidFill>
          <a:latin typeface="+mn-lt"/>
          <a:ea typeface="+mn-ea"/>
          <a:cs typeface="+mn-cs"/>
        </a:defRPr>
      </a:lvl4pPr>
      <a:lvl5pPr marL="2057400" indent="-228600" algn="l" defTabSz="449263" rtl="0" eaLnBrk="0" fontAlgn="base" hangingPunct="0">
        <a:lnSpc>
          <a:spcPct val="93000"/>
        </a:lnSpc>
        <a:spcBef>
          <a:spcPct val="0"/>
        </a:spcBef>
        <a:spcAft>
          <a:spcPts val="288"/>
        </a:spcAft>
        <a:buClr>
          <a:srgbClr val="000000"/>
        </a:buClr>
        <a:buSzPct val="100000"/>
        <a:buFont typeface="Times New Roman" panose="02020603050405020304" pitchFamily="18" charset="0"/>
        <a:defRPr sz="20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1">
            <a:extLst>
              <a:ext uri="{FF2B5EF4-FFF2-40B4-BE49-F238E27FC236}">
                <a16:creationId xmlns:a16="http://schemas.microsoft.com/office/drawing/2014/main" id="{F3026807-98E5-9FF4-CEAB-FE6CA702C897}"/>
              </a:ext>
            </a:extLst>
          </p:cNvPr>
          <p:cNvSpPr>
            <a:spLocks noGrp="1" noChangeArrowheads="1"/>
          </p:cNvSpPr>
          <p:nvPr>
            <p:ph type="title"/>
          </p:nvPr>
        </p:nvSpPr>
        <p:spPr>
          <a:xfrm>
            <a:off x="503238" y="301625"/>
            <a:ext cx="9070975" cy="1262063"/>
          </a:xfrm>
        </p:spPr>
        <p:txBody>
          <a:bodyPr tIns="38808"/>
          <a:lstStyle/>
          <a:p>
            <a:pPr eaLnBrk="1"/>
            <a:endParaRPr lang="tr-TR" altLang="tr-TR"/>
          </a:p>
        </p:txBody>
      </p:sp>
      <p:sp>
        <p:nvSpPr>
          <p:cNvPr id="2" name="Rectangle 2">
            <a:extLst>
              <a:ext uri="{FF2B5EF4-FFF2-40B4-BE49-F238E27FC236}">
                <a16:creationId xmlns:a16="http://schemas.microsoft.com/office/drawing/2014/main" id="{538D19B3-6DC2-EA2A-FD65-83C3A1842C50}"/>
              </a:ext>
            </a:extLst>
          </p:cNvPr>
          <p:cNvSpPr>
            <a:spLocks noGrp="1" noChangeArrowheads="1"/>
          </p:cNvSpPr>
          <p:nvPr>
            <p:ph type="subTitle" idx="4294967295"/>
          </p:nvPr>
        </p:nvSpPr>
        <p:spPr>
          <a:xfrm>
            <a:off x="503238" y="1768475"/>
            <a:ext cx="9070975" cy="4989513"/>
          </a:xfrm>
          <a:blipFill dpi="0" rotWithShape="0">
            <a:blip r:embed="rId3"/>
            <a:srcRect/>
            <a:tile tx="0" ty="0" sx="100000" sy="100000" flip="none" algn="tl"/>
          </a:blipFill>
        </p:spPr>
        <p:txBody>
          <a:bodyPr anchor="ctr"/>
          <a:lstStyle/>
          <a:p>
            <a:pPr marL="0" indent="0" algn="ctr" eaLnBrk="1">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tr-TR" altLang="tr-TR" dirty="0">
                <a:solidFill>
                  <a:srgbClr val="E6E6FF"/>
                </a:solidFill>
                <a:effectLst>
                  <a:outerShdw blurRad="38100" dist="38100" dir="2700000" algn="tl">
                    <a:srgbClr val="C0C0C0"/>
                  </a:outerShdw>
                </a:effectLst>
              </a:rPr>
              <a:t>Zor onkolojik vakalarda radyoterapi ve </a:t>
            </a:r>
          </a:p>
          <a:p>
            <a:pPr marL="0" indent="0" algn="ctr" eaLnBrk="1">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tr-TR" altLang="tr-TR" dirty="0">
                <a:solidFill>
                  <a:srgbClr val="E6E6FF"/>
                </a:solidFill>
                <a:effectLst>
                  <a:outerShdw blurRad="38100" dist="38100" dir="2700000" algn="tl">
                    <a:srgbClr val="C0C0C0"/>
                  </a:outerShdw>
                </a:effectLst>
              </a:rPr>
              <a:t>etik yaklaşım</a:t>
            </a:r>
          </a:p>
          <a:p>
            <a:pPr marL="0" indent="0" algn="ctr" eaLnBrk="1">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endParaRPr lang="tr-TR" altLang="tr-TR" dirty="0">
              <a:solidFill>
                <a:srgbClr val="E6E6FF"/>
              </a:solidFill>
              <a:effectLst>
                <a:outerShdw blurRad="38100" dist="38100" dir="2700000" algn="tl">
                  <a:srgbClr val="C0C0C0"/>
                </a:outerShdw>
              </a:effectLst>
            </a:endParaRPr>
          </a:p>
          <a:p>
            <a:pPr marL="0" indent="0" algn="ctr" eaLnBrk="1">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tr-TR" altLang="tr-TR" dirty="0" err="1">
                <a:solidFill>
                  <a:srgbClr val="E6E6FF"/>
                </a:solidFill>
                <a:effectLst>
                  <a:outerShdw blurRad="38100" dist="38100" dir="2700000" algn="tl">
                    <a:srgbClr val="C0C0C0"/>
                  </a:outerShdw>
                </a:effectLst>
              </a:rPr>
              <a:t>Dr.M.Fatih</a:t>
            </a:r>
            <a:r>
              <a:rPr lang="tr-TR" altLang="tr-TR" dirty="0">
                <a:solidFill>
                  <a:srgbClr val="E6E6FF"/>
                </a:solidFill>
                <a:effectLst>
                  <a:outerShdw blurRad="38100" dist="38100" dir="2700000" algn="tl">
                    <a:srgbClr val="C0C0C0"/>
                  </a:outerShdw>
                </a:effectLst>
              </a:rPr>
              <a:t> Akyüz</a:t>
            </a:r>
          </a:p>
          <a:p>
            <a:pPr marL="0" indent="0" algn="ctr" eaLnBrk="1">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tr-TR" altLang="tr-TR" dirty="0">
                <a:solidFill>
                  <a:srgbClr val="E6E6FF"/>
                </a:solidFill>
                <a:effectLst>
                  <a:outerShdw blurRad="38100" dist="38100" dir="2700000" algn="tl">
                    <a:srgbClr val="C0C0C0"/>
                  </a:outerShdw>
                </a:effectLst>
              </a:rPr>
              <a:t>Şişli Kolan Hastanesi</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Unvan 1">
            <a:extLst>
              <a:ext uri="{FF2B5EF4-FFF2-40B4-BE49-F238E27FC236}">
                <a16:creationId xmlns:a16="http://schemas.microsoft.com/office/drawing/2014/main" id="{54C270BC-624C-4B57-2393-20C99BCD0977}"/>
              </a:ext>
            </a:extLst>
          </p:cNvPr>
          <p:cNvSpPr>
            <a:spLocks noGrp="1"/>
          </p:cNvSpPr>
          <p:nvPr>
            <p:ph type="title"/>
          </p:nvPr>
        </p:nvSpPr>
        <p:spPr/>
        <p:txBody>
          <a:bodyPr/>
          <a:lstStyle/>
          <a:p>
            <a:pPr eaLnBrk="1"/>
            <a:r>
              <a:rPr lang="tr-TR" altLang="tr-TR" dirty="0"/>
              <a:t>Zor vakalar?</a:t>
            </a:r>
          </a:p>
        </p:txBody>
      </p:sp>
      <p:sp>
        <p:nvSpPr>
          <p:cNvPr id="5123" name="İçerik Yer Tutucusu 2">
            <a:extLst>
              <a:ext uri="{FF2B5EF4-FFF2-40B4-BE49-F238E27FC236}">
                <a16:creationId xmlns:a16="http://schemas.microsoft.com/office/drawing/2014/main" id="{7C213DFF-2ACC-1CA7-8549-CFA9E7A88DD7}"/>
              </a:ext>
            </a:extLst>
          </p:cNvPr>
          <p:cNvSpPr>
            <a:spLocks noGrp="1"/>
          </p:cNvSpPr>
          <p:nvPr>
            <p:ph idx="1"/>
          </p:nvPr>
        </p:nvSpPr>
        <p:spPr/>
        <p:txBody>
          <a:bodyPr/>
          <a:lstStyle/>
          <a:p>
            <a:pPr marL="457200" indent="-457200" eaLnBrk="1">
              <a:buFont typeface="Arial" panose="020B0604020202020204" pitchFamily="34" charset="0"/>
              <a:buChar char="•"/>
            </a:pPr>
            <a:r>
              <a:rPr lang="tr-TR" altLang="tr-TR" dirty="0"/>
              <a:t>Terminal dönem hastalar</a:t>
            </a:r>
          </a:p>
          <a:p>
            <a:pPr marL="457200" indent="-457200" eaLnBrk="1">
              <a:buFont typeface="Arial" panose="020B0604020202020204" pitchFamily="34" charset="0"/>
              <a:buChar char="•"/>
            </a:pPr>
            <a:r>
              <a:rPr lang="tr-TR" altLang="tr-TR" dirty="0" err="1"/>
              <a:t>Palyasyon</a:t>
            </a:r>
            <a:r>
              <a:rPr lang="tr-TR" altLang="tr-TR" dirty="0"/>
              <a:t> ihtiyacı yüksek olan hastalar</a:t>
            </a:r>
          </a:p>
          <a:p>
            <a:pPr marL="457200" indent="-457200" eaLnBrk="1">
              <a:buFont typeface="Arial" panose="020B0604020202020204" pitchFamily="34" charset="0"/>
              <a:buChar char="•"/>
            </a:pPr>
            <a:r>
              <a:rPr lang="tr-TR" altLang="tr-TR" dirty="0"/>
              <a:t>İletişim güçlüğü olan hastalar</a:t>
            </a:r>
          </a:p>
          <a:p>
            <a:pPr marL="457200" indent="-457200" eaLnBrk="1">
              <a:buFont typeface="Arial" panose="020B0604020202020204" pitchFamily="34" charset="0"/>
              <a:buChar char="•"/>
            </a:pPr>
            <a:r>
              <a:rPr lang="tr-TR" altLang="tr-TR" dirty="0"/>
              <a:t>Hareket kısıtlılığı olan hastalar</a:t>
            </a:r>
          </a:p>
          <a:p>
            <a:pPr marL="457200" indent="-457200" eaLnBrk="1">
              <a:buFont typeface="Arial" panose="020B0604020202020204" pitchFamily="34" charset="0"/>
              <a:buChar char="•"/>
            </a:pPr>
            <a:r>
              <a:rPr lang="tr-TR" altLang="tr-TR" dirty="0"/>
              <a:t>Kaygı düzeyi yüksek hastalar</a:t>
            </a:r>
          </a:p>
          <a:p>
            <a:pPr marL="457200" indent="-457200" eaLnBrk="1">
              <a:buFont typeface="Arial" panose="020B0604020202020204" pitchFamily="34" charset="0"/>
              <a:buChar char="•"/>
            </a:pPr>
            <a:r>
              <a:rPr lang="tr-TR" altLang="tr-TR" dirty="0"/>
              <a:t>Çocuk hastalar</a:t>
            </a:r>
          </a:p>
          <a:p>
            <a:pPr marL="457200" indent="-457200" eaLnBrk="1">
              <a:buFont typeface="Arial" panose="020B0604020202020204" pitchFamily="34" charset="0"/>
              <a:buChar char="•"/>
            </a:pPr>
            <a:endParaRPr lang="tr-TR" altLang="tr-T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1">
            <a:extLst>
              <a:ext uri="{FF2B5EF4-FFF2-40B4-BE49-F238E27FC236}">
                <a16:creationId xmlns:a16="http://schemas.microsoft.com/office/drawing/2014/main" id="{CB0933CD-769B-0F09-56B1-6306DCE98363}"/>
              </a:ext>
            </a:extLst>
          </p:cNvPr>
          <p:cNvSpPr>
            <a:spLocks noGrp="1" noChangeArrowheads="1"/>
          </p:cNvSpPr>
          <p:nvPr>
            <p:ph type="title"/>
          </p:nvPr>
        </p:nvSpPr>
        <p:spPr>
          <a:xfrm>
            <a:off x="503238" y="301625"/>
            <a:ext cx="9070975" cy="1262063"/>
          </a:xfrm>
        </p:spPr>
        <p:txBody>
          <a:bodyPr tIns="38808"/>
          <a:lstStyle/>
          <a:p>
            <a:pPr eaLnBrk="1"/>
            <a:endParaRPr lang="tr-TR" altLang="tr-TR"/>
          </a:p>
        </p:txBody>
      </p:sp>
      <p:sp>
        <p:nvSpPr>
          <p:cNvPr id="6147" name="Rectangle 2">
            <a:extLst>
              <a:ext uri="{FF2B5EF4-FFF2-40B4-BE49-F238E27FC236}">
                <a16:creationId xmlns:a16="http://schemas.microsoft.com/office/drawing/2014/main" id="{914772A0-753C-5AA3-7F9C-C454E3A39362}"/>
              </a:ext>
            </a:extLst>
          </p:cNvPr>
          <p:cNvSpPr>
            <a:spLocks noGrp="1" noChangeArrowheads="1"/>
          </p:cNvSpPr>
          <p:nvPr>
            <p:ph type="body" idx="1"/>
          </p:nvPr>
        </p:nvSpPr>
        <p:spPr>
          <a:xfrm>
            <a:off x="503238" y="1768475"/>
            <a:ext cx="9070975" cy="4989513"/>
          </a:xfrm>
        </p:spPr>
        <p:txBody>
          <a:bodyPr/>
          <a:lstStyle/>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tr-TR" altLang="tr-TR" dirty="0" err="1"/>
              <a:t>Küratif</a:t>
            </a:r>
            <a:r>
              <a:rPr lang="tr-TR" altLang="tr-TR" dirty="0"/>
              <a:t> radyoterapi</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tr-TR" altLang="tr-TR" b="1" i="1" dirty="0">
                <a:effectLst>
                  <a:outerShdw blurRad="38100" dist="38100" dir="2700000" algn="tl">
                    <a:srgbClr val="000000">
                      <a:alpha val="43137"/>
                    </a:srgbClr>
                  </a:outerShdw>
                </a:effectLst>
              </a:rPr>
              <a:t>Palyatif radyoterapi</a:t>
            </a:r>
          </a:p>
        </p:txBody>
      </p:sp>
      <p:pic>
        <p:nvPicPr>
          <p:cNvPr id="6148" name="Resim 1">
            <a:extLst>
              <a:ext uri="{FF2B5EF4-FFF2-40B4-BE49-F238E27FC236}">
                <a16:creationId xmlns:a16="http://schemas.microsoft.com/office/drawing/2014/main" id="{FF2B9C9B-8513-645F-F207-09ABA4670A4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44763" y="3563938"/>
            <a:ext cx="7029450" cy="330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1">
            <a:extLst>
              <a:ext uri="{FF2B5EF4-FFF2-40B4-BE49-F238E27FC236}">
                <a16:creationId xmlns:a16="http://schemas.microsoft.com/office/drawing/2014/main" id="{88E174BE-5E3C-1B29-916C-C5F802EF5297}"/>
              </a:ext>
            </a:extLst>
          </p:cNvPr>
          <p:cNvSpPr>
            <a:spLocks noGrp="1" noChangeArrowheads="1"/>
          </p:cNvSpPr>
          <p:nvPr>
            <p:ph type="title"/>
          </p:nvPr>
        </p:nvSpPr>
        <p:spPr>
          <a:xfrm>
            <a:off x="503238" y="301625"/>
            <a:ext cx="9070975" cy="1262063"/>
          </a:xfrm>
        </p:spPr>
        <p:txBody>
          <a:bodyPr tIns="38808"/>
          <a:lstStyle/>
          <a:p>
            <a:pPr eaLnBrk="1"/>
            <a:r>
              <a:rPr lang="tr-TR" altLang="tr-TR"/>
              <a:t>Son dönem hastalarda tedavi</a:t>
            </a:r>
          </a:p>
        </p:txBody>
      </p:sp>
      <p:sp>
        <p:nvSpPr>
          <p:cNvPr id="8195" name="Rectangle 2">
            <a:extLst>
              <a:ext uri="{FF2B5EF4-FFF2-40B4-BE49-F238E27FC236}">
                <a16:creationId xmlns:a16="http://schemas.microsoft.com/office/drawing/2014/main" id="{FC877964-2495-2C3C-6A00-64D5F5F3346B}"/>
              </a:ext>
            </a:extLst>
          </p:cNvPr>
          <p:cNvSpPr>
            <a:spLocks noGrp="1" noChangeArrowheads="1"/>
          </p:cNvSpPr>
          <p:nvPr>
            <p:ph type="body" idx="1"/>
          </p:nvPr>
        </p:nvSpPr>
        <p:spPr>
          <a:xfrm>
            <a:off x="503238" y="1768475"/>
            <a:ext cx="9070975" cy="4989513"/>
          </a:xfrm>
        </p:spPr>
        <p:txBody>
          <a:bodyPr/>
          <a:lstStyle/>
          <a:p>
            <a:pPr eaLnBrk="1"/>
            <a:endParaRPr lang="tr-TR" altLang="tr-TR" dirty="0"/>
          </a:p>
        </p:txBody>
      </p:sp>
      <p:pic>
        <p:nvPicPr>
          <p:cNvPr id="8196" name="Picture 3">
            <a:extLst>
              <a:ext uri="{FF2B5EF4-FFF2-40B4-BE49-F238E27FC236}">
                <a16:creationId xmlns:a16="http://schemas.microsoft.com/office/drawing/2014/main" id="{76A44EFD-4979-47D4-FF6F-3E0EFA72DF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0947" y="1511155"/>
            <a:ext cx="8178729" cy="558105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1">
            <a:extLst>
              <a:ext uri="{FF2B5EF4-FFF2-40B4-BE49-F238E27FC236}">
                <a16:creationId xmlns:a16="http://schemas.microsoft.com/office/drawing/2014/main" id="{4DE289AF-5F53-5BB3-B013-D7E1D7ABF71D}"/>
              </a:ext>
            </a:extLst>
          </p:cNvPr>
          <p:cNvSpPr>
            <a:spLocks noGrp="1" noChangeArrowheads="1"/>
          </p:cNvSpPr>
          <p:nvPr>
            <p:ph type="title"/>
          </p:nvPr>
        </p:nvSpPr>
        <p:spPr>
          <a:xfrm>
            <a:off x="503238" y="301625"/>
            <a:ext cx="9070975" cy="1262063"/>
          </a:xfrm>
        </p:spPr>
        <p:txBody>
          <a:bodyPr tIns="38808"/>
          <a:lstStyle/>
          <a:p>
            <a:pPr eaLnBrk="1"/>
            <a:endParaRPr lang="tr-TR" altLang="tr-TR"/>
          </a:p>
        </p:txBody>
      </p:sp>
      <p:pic>
        <p:nvPicPr>
          <p:cNvPr id="10243" name="Picture 2">
            <a:extLst>
              <a:ext uri="{FF2B5EF4-FFF2-40B4-BE49-F238E27FC236}">
                <a16:creationId xmlns:a16="http://schemas.microsoft.com/office/drawing/2014/main" id="{AB7E7491-8D37-7B21-2EBB-61C375E5312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32400" y="1090613"/>
            <a:ext cx="4560888" cy="582136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244" name="Picture 3">
            <a:extLst>
              <a:ext uri="{FF2B5EF4-FFF2-40B4-BE49-F238E27FC236}">
                <a16:creationId xmlns:a16="http://schemas.microsoft.com/office/drawing/2014/main" id="{C4CA266A-E190-159D-E07B-C5808B42858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513" y="863600"/>
            <a:ext cx="4241800" cy="611981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1">
            <a:extLst>
              <a:ext uri="{FF2B5EF4-FFF2-40B4-BE49-F238E27FC236}">
                <a16:creationId xmlns:a16="http://schemas.microsoft.com/office/drawing/2014/main" id="{25FBD8F9-68C1-2CE6-FE40-55EA229D9A01}"/>
              </a:ext>
            </a:extLst>
          </p:cNvPr>
          <p:cNvSpPr>
            <a:spLocks noGrp="1" noChangeArrowheads="1"/>
          </p:cNvSpPr>
          <p:nvPr>
            <p:ph type="title"/>
          </p:nvPr>
        </p:nvSpPr>
        <p:spPr>
          <a:xfrm>
            <a:off x="503238" y="301625"/>
            <a:ext cx="9070975" cy="1262063"/>
          </a:xfrm>
        </p:spPr>
        <p:txBody>
          <a:bodyPr tIns="38808"/>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tr-TR" altLang="tr-TR"/>
              <a:t>VCSS</a:t>
            </a:r>
          </a:p>
        </p:txBody>
      </p:sp>
      <p:sp>
        <p:nvSpPr>
          <p:cNvPr id="12291" name="Rectangle 2">
            <a:extLst>
              <a:ext uri="{FF2B5EF4-FFF2-40B4-BE49-F238E27FC236}">
                <a16:creationId xmlns:a16="http://schemas.microsoft.com/office/drawing/2014/main" id="{7C3E8C77-9CD4-8D74-E305-CB848AA760FF}"/>
              </a:ext>
            </a:extLst>
          </p:cNvPr>
          <p:cNvSpPr>
            <a:spLocks noGrp="1" noChangeArrowheads="1"/>
          </p:cNvSpPr>
          <p:nvPr>
            <p:ph type="body" idx="1"/>
          </p:nvPr>
        </p:nvSpPr>
        <p:spPr>
          <a:xfrm>
            <a:off x="503238" y="1768475"/>
            <a:ext cx="9070975" cy="4989513"/>
          </a:xfrm>
        </p:spPr>
        <p:txBody>
          <a:bodyPr/>
          <a:lstStyle/>
          <a:p>
            <a:pPr eaLnBrk="1"/>
            <a:endParaRPr lang="tr-TR" altLang="tr-TR"/>
          </a:p>
        </p:txBody>
      </p:sp>
      <p:pic>
        <p:nvPicPr>
          <p:cNvPr id="12292" name="Picture 3">
            <a:extLst>
              <a:ext uri="{FF2B5EF4-FFF2-40B4-BE49-F238E27FC236}">
                <a16:creationId xmlns:a16="http://schemas.microsoft.com/office/drawing/2014/main" id="{69BECBBB-FA75-E96E-3AE6-D278B76F52D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3238" y="1903413"/>
            <a:ext cx="5276850" cy="28479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2293" name="Picture 4">
            <a:extLst>
              <a:ext uri="{FF2B5EF4-FFF2-40B4-BE49-F238E27FC236}">
                <a16:creationId xmlns:a16="http://schemas.microsoft.com/office/drawing/2014/main" id="{DD9A5F0C-22CD-DD92-24A5-9D17E4FA0B8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80088" y="3954463"/>
            <a:ext cx="3722687" cy="274161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2294" name="Picture 5">
            <a:extLst>
              <a:ext uri="{FF2B5EF4-FFF2-40B4-BE49-F238E27FC236}">
                <a16:creationId xmlns:a16="http://schemas.microsoft.com/office/drawing/2014/main" id="{8501D6D0-7AD9-0523-28E2-6A1654E5037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55988" y="1944688"/>
            <a:ext cx="3168650" cy="26828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1">
            <a:extLst>
              <a:ext uri="{FF2B5EF4-FFF2-40B4-BE49-F238E27FC236}">
                <a16:creationId xmlns:a16="http://schemas.microsoft.com/office/drawing/2014/main" id="{2D974EEC-2689-6E24-84FE-4BE4C701685F}"/>
              </a:ext>
            </a:extLst>
          </p:cNvPr>
          <p:cNvSpPr>
            <a:spLocks noGrp="1" noChangeArrowheads="1"/>
          </p:cNvSpPr>
          <p:nvPr>
            <p:ph type="title"/>
          </p:nvPr>
        </p:nvSpPr>
        <p:spPr>
          <a:xfrm>
            <a:off x="503238" y="301625"/>
            <a:ext cx="9070975" cy="1262063"/>
          </a:xfrm>
        </p:spPr>
        <p:txBody>
          <a:bodyPr tIns="38808"/>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tr-TR" altLang="tr-TR"/>
              <a:t>Kemik metastazı</a:t>
            </a:r>
          </a:p>
        </p:txBody>
      </p:sp>
      <p:sp>
        <p:nvSpPr>
          <p:cNvPr id="14339" name="Rectangle 2">
            <a:extLst>
              <a:ext uri="{FF2B5EF4-FFF2-40B4-BE49-F238E27FC236}">
                <a16:creationId xmlns:a16="http://schemas.microsoft.com/office/drawing/2014/main" id="{F243BA82-1819-2BFD-D637-A8950E7F1C0D}"/>
              </a:ext>
            </a:extLst>
          </p:cNvPr>
          <p:cNvSpPr>
            <a:spLocks noGrp="1" noChangeArrowheads="1"/>
          </p:cNvSpPr>
          <p:nvPr>
            <p:ph type="body" idx="1"/>
          </p:nvPr>
        </p:nvSpPr>
        <p:spPr>
          <a:xfrm>
            <a:off x="503238" y="1768475"/>
            <a:ext cx="9070975" cy="4989513"/>
          </a:xfrm>
        </p:spPr>
        <p:txBody>
          <a:bodyPr/>
          <a:lstStyle/>
          <a:p>
            <a:pPr eaLnBrk="1"/>
            <a:endParaRPr lang="tr-TR" altLang="tr-TR"/>
          </a:p>
        </p:txBody>
      </p:sp>
      <p:pic>
        <p:nvPicPr>
          <p:cNvPr id="14340" name="Picture 3">
            <a:extLst>
              <a:ext uri="{FF2B5EF4-FFF2-40B4-BE49-F238E27FC236}">
                <a16:creationId xmlns:a16="http://schemas.microsoft.com/office/drawing/2014/main" id="{CF9E4F57-62B9-7C84-9ACC-DB0AE44BEA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6450" y="2016125"/>
            <a:ext cx="6105525" cy="19335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4341" name="Picture 4">
            <a:extLst>
              <a:ext uri="{FF2B5EF4-FFF2-40B4-BE49-F238E27FC236}">
                <a16:creationId xmlns:a16="http://schemas.microsoft.com/office/drawing/2014/main" id="{D442A7CE-302A-F70D-6F12-BDAA0ABA367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08588" y="4171950"/>
            <a:ext cx="3790950" cy="25241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4342" name="Picture 5">
            <a:extLst>
              <a:ext uri="{FF2B5EF4-FFF2-40B4-BE49-F238E27FC236}">
                <a16:creationId xmlns:a16="http://schemas.microsoft.com/office/drawing/2014/main" id="{A61A4707-6DF4-F08E-ABF5-54880DFF57C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6763" y="3949700"/>
            <a:ext cx="3913187" cy="28448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1">
            <a:extLst>
              <a:ext uri="{FF2B5EF4-FFF2-40B4-BE49-F238E27FC236}">
                <a16:creationId xmlns:a16="http://schemas.microsoft.com/office/drawing/2014/main" id="{79FEABF6-82C8-C709-1B93-CFDCEEEC80A8}"/>
              </a:ext>
            </a:extLst>
          </p:cNvPr>
          <p:cNvSpPr>
            <a:spLocks noGrp="1" noChangeArrowheads="1"/>
          </p:cNvSpPr>
          <p:nvPr>
            <p:ph type="title"/>
          </p:nvPr>
        </p:nvSpPr>
        <p:spPr>
          <a:xfrm>
            <a:off x="503238" y="301625"/>
            <a:ext cx="9070975" cy="1262063"/>
          </a:xfrm>
        </p:spPr>
        <p:txBody>
          <a:bodyPr tIns="38808"/>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tr-TR" altLang="tr-TR"/>
              <a:t>Beyin metastazları</a:t>
            </a:r>
          </a:p>
        </p:txBody>
      </p:sp>
      <p:sp>
        <p:nvSpPr>
          <p:cNvPr id="16387" name="Rectangle 2">
            <a:extLst>
              <a:ext uri="{FF2B5EF4-FFF2-40B4-BE49-F238E27FC236}">
                <a16:creationId xmlns:a16="http://schemas.microsoft.com/office/drawing/2014/main" id="{134A0DFE-7AEE-3D52-2D32-DF13C747B6CF}"/>
              </a:ext>
            </a:extLst>
          </p:cNvPr>
          <p:cNvSpPr>
            <a:spLocks noGrp="1" noChangeArrowheads="1"/>
          </p:cNvSpPr>
          <p:nvPr>
            <p:ph type="body" idx="1"/>
          </p:nvPr>
        </p:nvSpPr>
        <p:spPr>
          <a:xfrm>
            <a:off x="503238" y="1768475"/>
            <a:ext cx="9070975" cy="4989513"/>
          </a:xfrm>
        </p:spPr>
        <p:txBody>
          <a:bodyPr/>
          <a:lstStyle/>
          <a:p>
            <a:pPr eaLnBrk="1"/>
            <a:endParaRPr lang="tr-TR" altLang="tr-TR"/>
          </a:p>
        </p:txBody>
      </p:sp>
      <p:pic>
        <p:nvPicPr>
          <p:cNvPr id="16388" name="Picture 3">
            <a:extLst>
              <a:ext uri="{FF2B5EF4-FFF2-40B4-BE49-F238E27FC236}">
                <a16:creationId xmlns:a16="http://schemas.microsoft.com/office/drawing/2014/main" id="{6CAD6996-BBC7-8CC5-3A0D-F65E5252EFF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1813" y="2519363"/>
            <a:ext cx="4724400" cy="401955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6389" name="Picture 4">
            <a:extLst>
              <a:ext uri="{FF2B5EF4-FFF2-40B4-BE49-F238E27FC236}">
                <a16:creationId xmlns:a16="http://schemas.microsoft.com/office/drawing/2014/main" id="{192A7ABE-ED20-2A1C-B94A-67FD24ABC4A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45138" y="4392613"/>
            <a:ext cx="3887787" cy="216058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
            <a:extLst>
              <a:ext uri="{FF2B5EF4-FFF2-40B4-BE49-F238E27FC236}">
                <a16:creationId xmlns:a16="http://schemas.microsoft.com/office/drawing/2014/main" id="{BC42BA7F-C726-BFCE-30A2-87E7B472399B}"/>
              </a:ext>
            </a:extLst>
          </p:cNvPr>
          <p:cNvSpPr>
            <a:spLocks noGrp="1" noChangeArrowheads="1"/>
          </p:cNvSpPr>
          <p:nvPr>
            <p:ph type="title"/>
          </p:nvPr>
        </p:nvSpPr>
        <p:spPr>
          <a:xfrm>
            <a:off x="503238" y="301625"/>
            <a:ext cx="9070975" cy="1262063"/>
          </a:xfrm>
        </p:spPr>
        <p:txBody>
          <a:bodyPr tIns="38808"/>
          <a:lstStyle/>
          <a:p>
            <a:pPr eaLnBrk="1"/>
            <a:r>
              <a:rPr lang="tr-TR" altLang="tr-TR" dirty="0"/>
              <a:t>Zor vakalarda RTT</a:t>
            </a:r>
          </a:p>
        </p:txBody>
      </p:sp>
      <p:sp>
        <p:nvSpPr>
          <p:cNvPr id="18435" name="Rectangle 2">
            <a:extLst>
              <a:ext uri="{FF2B5EF4-FFF2-40B4-BE49-F238E27FC236}">
                <a16:creationId xmlns:a16="http://schemas.microsoft.com/office/drawing/2014/main" id="{C8C86317-A681-9C28-E8BF-28E48A45A6F6}"/>
              </a:ext>
            </a:extLst>
          </p:cNvPr>
          <p:cNvSpPr>
            <a:spLocks noGrp="1" noChangeArrowheads="1"/>
          </p:cNvSpPr>
          <p:nvPr>
            <p:ph type="body" idx="1"/>
          </p:nvPr>
        </p:nvSpPr>
        <p:spPr>
          <a:xfrm>
            <a:off x="503238" y="1768475"/>
            <a:ext cx="9070975" cy="4989513"/>
          </a:xfrm>
        </p:spPr>
        <p:txBody>
          <a:bodyPr/>
          <a:lstStyle/>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tr-TR" altLang="tr-TR" dirty="0"/>
              <a:t>İş akışını organize etmek (yeterli zaman, hasta önceliği, ekip çalışması)</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tr-TR" altLang="tr-TR" dirty="0"/>
              <a:t>Kaygılı hastayı yönetmek</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tr-TR" altLang="tr-TR" dirty="0"/>
              <a:t>Yeterli bilgilendirme ile hastayı tedaviye hazırlamak</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tr-TR" altLang="tr-TR" dirty="0"/>
              <a:t>Klinik tecrübe</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Unvan 1">
            <a:extLst>
              <a:ext uri="{FF2B5EF4-FFF2-40B4-BE49-F238E27FC236}">
                <a16:creationId xmlns:a16="http://schemas.microsoft.com/office/drawing/2014/main" id="{8491F5E0-F823-F31D-CD61-100D18E4D52F}"/>
              </a:ext>
            </a:extLst>
          </p:cNvPr>
          <p:cNvSpPr>
            <a:spLocks noGrp="1"/>
          </p:cNvSpPr>
          <p:nvPr>
            <p:ph type="title"/>
          </p:nvPr>
        </p:nvSpPr>
        <p:spPr/>
        <p:txBody>
          <a:bodyPr/>
          <a:lstStyle/>
          <a:p>
            <a:pPr eaLnBrk="1"/>
            <a:r>
              <a:rPr lang="tr-TR" altLang="tr-TR" dirty="0"/>
              <a:t>Fırsatlar :</a:t>
            </a:r>
          </a:p>
        </p:txBody>
      </p:sp>
      <p:sp>
        <p:nvSpPr>
          <p:cNvPr id="20483" name="İçerik Yer Tutucusu 2">
            <a:extLst>
              <a:ext uri="{FF2B5EF4-FFF2-40B4-BE49-F238E27FC236}">
                <a16:creationId xmlns:a16="http://schemas.microsoft.com/office/drawing/2014/main" id="{A591F9AA-08A4-680B-FB25-EA8BF213C4E7}"/>
              </a:ext>
            </a:extLst>
          </p:cNvPr>
          <p:cNvSpPr>
            <a:spLocks noGrp="1"/>
          </p:cNvSpPr>
          <p:nvPr>
            <p:ph idx="1"/>
          </p:nvPr>
        </p:nvSpPr>
        <p:spPr/>
        <p:txBody>
          <a:bodyPr/>
          <a:lstStyle/>
          <a:p>
            <a:pPr marL="457200" indent="-457200" eaLnBrk="1">
              <a:buFont typeface="Arial" panose="020B0604020202020204" pitchFamily="34" charset="0"/>
              <a:buChar char="•"/>
            </a:pPr>
            <a:r>
              <a:rPr lang="tr-TR" altLang="tr-TR" dirty="0"/>
              <a:t>Tecrübe/eğitim</a:t>
            </a:r>
          </a:p>
          <a:p>
            <a:pPr marL="457200" indent="-457200" eaLnBrk="1">
              <a:buFont typeface="Arial" panose="020B0604020202020204" pitchFamily="34" charset="0"/>
              <a:buChar char="•"/>
            </a:pPr>
            <a:r>
              <a:rPr lang="tr-TR" altLang="tr-TR" dirty="0"/>
              <a:t>İletişim becerisi</a:t>
            </a:r>
          </a:p>
          <a:p>
            <a:pPr marL="457200" indent="-457200" eaLnBrk="1">
              <a:buFont typeface="Arial" panose="020B0604020202020204" pitchFamily="34" charset="0"/>
              <a:buChar char="•"/>
            </a:pPr>
            <a:r>
              <a:rPr lang="tr-TR" altLang="tr-TR" dirty="0"/>
              <a:t>Hasta bilgilendirme süreci</a:t>
            </a:r>
          </a:p>
        </p:txBody>
      </p:sp>
      <p:pic>
        <p:nvPicPr>
          <p:cNvPr id="20484" name="Resim 3">
            <a:extLst>
              <a:ext uri="{FF2B5EF4-FFF2-40B4-BE49-F238E27FC236}">
                <a16:creationId xmlns:a16="http://schemas.microsoft.com/office/drawing/2014/main" id="{CA567F5D-4FBA-A8BF-7C46-58298FACA8B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903913" y="2346325"/>
            <a:ext cx="3381375" cy="441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Unvan 1">
            <a:extLst>
              <a:ext uri="{FF2B5EF4-FFF2-40B4-BE49-F238E27FC236}">
                <a16:creationId xmlns:a16="http://schemas.microsoft.com/office/drawing/2014/main" id="{FA4F5636-6596-B55D-ADF4-E2EAECA0226D}"/>
              </a:ext>
            </a:extLst>
          </p:cNvPr>
          <p:cNvSpPr>
            <a:spLocks noGrp="1"/>
          </p:cNvSpPr>
          <p:nvPr>
            <p:ph type="ctrTitle"/>
          </p:nvPr>
        </p:nvSpPr>
        <p:spPr/>
        <p:txBody>
          <a:bodyPr/>
          <a:lstStyle/>
          <a:p>
            <a:pPr eaLnBrk="1"/>
            <a:endParaRPr lang="tr-TR" altLang="tr-TR" sz="4000" dirty="0"/>
          </a:p>
        </p:txBody>
      </p:sp>
      <p:sp>
        <p:nvSpPr>
          <p:cNvPr id="21507" name="Alt Başlık 2">
            <a:extLst>
              <a:ext uri="{FF2B5EF4-FFF2-40B4-BE49-F238E27FC236}">
                <a16:creationId xmlns:a16="http://schemas.microsoft.com/office/drawing/2014/main" id="{7A89AB09-E89F-8D56-D679-72EFEBA67432}"/>
              </a:ext>
            </a:extLst>
          </p:cNvPr>
          <p:cNvSpPr>
            <a:spLocks noGrp="1"/>
          </p:cNvSpPr>
          <p:nvPr>
            <p:ph type="subTitle" idx="1"/>
          </p:nvPr>
        </p:nvSpPr>
        <p:spPr>
          <a:xfrm>
            <a:off x="2664048" y="4931965"/>
            <a:ext cx="6012086" cy="1080022"/>
          </a:xfrm>
        </p:spPr>
        <p:txBody>
          <a:bodyPr/>
          <a:lstStyle/>
          <a:p>
            <a:pPr eaLnBrk="1"/>
            <a:r>
              <a:rPr lang="tr-TR" altLang="tr-TR" sz="4800" u="sng" dirty="0"/>
              <a:t>hasta yaklaşımı</a:t>
            </a:r>
          </a:p>
          <a:p>
            <a:pPr eaLnBrk="1"/>
            <a:endParaRPr lang="tr-TR" altLang="tr-T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Unvan 1">
            <a:extLst>
              <a:ext uri="{FF2B5EF4-FFF2-40B4-BE49-F238E27FC236}">
                <a16:creationId xmlns:a16="http://schemas.microsoft.com/office/drawing/2014/main" id="{2D5D35AB-4611-24DA-31CC-D7F8E13C3428}"/>
              </a:ext>
            </a:extLst>
          </p:cNvPr>
          <p:cNvSpPr>
            <a:spLocks noGrp="1"/>
          </p:cNvSpPr>
          <p:nvPr>
            <p:ph type="title"/>
          </p:nvPr>
        </p:nvSpPr>
        <p:spPr/>
        <p:txBody>
          <a:bodyPr/>
          <a:lstStyle/>
          <a:p>
            <a:pPr eaLnBrk="1"/>
            <a:endParaRPr lang="tr-TR" altLang="tr-TR"/>
          </a:p>
        </p:txBody>
      </p:sp>
      <p:pic>
        <p:nvPicPr>
          <p:cNvPr id="22531" name="İçerik Yer Tutucusu 3">
            <a:extLst>
              <a:ext uri="{FF2B5EF4-FFF2-40B4-BE49-F238E27FC236}">
                <a16:creationId xmlns:a16="http://schemas.microsoft.com/office/drawing/2014/main" id="{372F369C-57B6-661D-86D2-6B4B15CB7E69}"/>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1008063" y="466725"/>
            <a:ext cx="7629525" cy="2295525"/>
          </a:xfrm>
        </p:spPr>
      </p:pic>
      <p:pic>
        <p:nvPicPr>
          <p:cNvPr id="22532" name="Resim 4">
            <a:extLst>
              <a:ext uri="{FF2B5EF4-FFF2-40B4-BE49-F238E27FC236}">
                <a16:creationId xmlns:a16="http://schemas.microsoft.com/office/drawing/2014/main" id="{7E3D58C4-FE4E-7B9E-122D-1EFA4C88130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75816" y="2895274"/>
            <a:ext cx="3672334" cy="3934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3" name="Metin kutusu 5">
            <a:extLst>
              <a:ext uri="{FF2B5EF4-FFF2-40B4-BE49-F238E27FC236}">
                <a16:creationId xmlns:a16="http://schemas.microsoft.com/office/drawing/2014/main" id="{028CAC0E-ED25-B388-05D7-C36CFA40D7DE}"/>
              </a:ext>
            </a:extLst>
          </p:cNvPr>
          <p:cNvSpPr txBox="1">
            <a:spLocks noChangeArrowheads="1"/>
          </p:cNvSpPr>
          <p:nvPr/>
        </p:nvSpPr>
        <p:spPr bwMode="auto">
          <a:xfrm>
            <a:off x="5247410" y="3635821"/>
            <a:ext cx="3455988" cy="1466171"/>
          </a:xfrm>
          <a:prstGeom prst="rect">
            <a:avLst/>
          </a:prstGeom>
          <a:solidFill>
            <a:schemeClr val="accent1">
              <a:lumMod val="20000"/>
              <a:lumOff val="80000"/>
            </a:schemeClr>
          </a:solidFill>
          <a:ln>
            <a:noFill/>
          </a:ln>
        </p:spPr>
        <p:txBody>
          <a:bodyPr>
            <a:spAutoFit/>
          </a:bodyPr>
          <a:lstStyle>
            <a:lvl1pPr marL="171450" indent="-171450">
              <a:lnSpc>
                <a:spcPct val="93000"/>
              </a:lnSpc>
              <a:buClr>
                <a:srgbClr val="000000"/>
              </a:buClr>
              <a:buSzPct val="100000"/>
              <a:buFont typeface="Times New Roman" panose="02020603050405020304" pitchFamily="18" charset="0"/>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defRPr>
                <a:solidFill>
                  <a:schemeClr val="tx1"/>
                </a:solidFill>
                <a:latin typeface="Arial" panose="020B0604020202020204" pitchFamily="34" charset="0"/>
                <a:ea typeface="Microsoft YaHei" panose="020B0503020204020204" pitchFamily="34" charset="-122"/>
              </a:defRPr>
            </a:lvl9pPr>
          </a:lstStyle>
          <a:p>
            <a:pPr eaLnBrk="1">
              <a:buFont typeface="Arial" panose="020B0604020202020204" pitchFamily="34" charset="0"/>
              <a:buChar char="•"/>
            </a:pPr>
            <a:r>
              <a:rPr lang="tr-TR" altLang="tr-TR" sz="1600" dirty="0"/>
              <a:t>Radyoterapi gören hastaların yaklaşık yarısı bir dereceye kadar kaygı yaşıyor </a:t>
            </a:r>
          </a:p>
          <a:p>
            <a:pPr eaLnBrk="1">
              <a:buFont typeface="Arial" panose="020B0604020202020204" pitchFamily="34" charset="0"/>
              <a:buChar char="•"/>
            </a:pPr>
            <a:r>
              <a:rPr lang="tr-TR" altLang="tr-TR" sz="1600" dirty="0" err="1"/>
              <a:t>RTT'ler</a:t>
            </a:r>
            <a:r>
              <a:rPr lang="tr-TR" altLang="tr-TR" sz="1600" dirty="0"/>
              <a:t> en ön safta hasta iletişiminde benzersiz bir yere sahip</a:t>
            </a:r>
          </a:p>
        </p:txBody>
      </p:sp>
      <p:sp>
        <p:nvSpPr>
          <p:cNvPr id="22534" name="Metin kutusu 6">
            <a:extLst>
              <a:ext uri="{FF2B5EF4-FFF2-40B4-BE49-F238E27FC236}">
                <a16:creationId xmlns:a16="http://schemas.microsoft.com/office/drawing/2014/main" id="{8302359C-48D2-EF64-104B-3E1384F51FFF}"/>
              </a:ext>
            </a:extLst>
          </p:cNvPr>
          <p:cNvSpPr txBox="1">
            <a:spLocks noChangeArrowheads="1"/>
          </p:cNvSpPr>
          <p:nvPr/>
        </p:nvSpPr>
        <p:spPr bwMode="auto">
          <a:xfrm>
            <a:off x="5256336" y="5292005"/>
            <a:ext cx="2808287" cy="13811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marL="285750" indent="-285750">
              <a:lnSpc>
                <a:spcPct val="93000"/>
              </a:lnSpc>
              <a:buClr>
                <a:srgbClr val="000000"/>
              </a:buClr>
              <a:buSzPct val="100000"/>
              <a:buFont typeface="Times New Roman" panose="02020603050405020304" pitchFamily="18" charset="0"/>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defRPr>
                <a:solidFill>
                  <a:schemeClr val="tx1"/>
                </a:solidFill>
                <a:latin typeface="Arial" panose="020B0604020202020204" pitchFamily="34" charset="0"/>
                <a:ea typeface="Microsoft YaHei" panose="020B0503020204020204" pitchFamily="34" charset="-122"/>
              </a:defRPr>
            </a:lvl9pPr>
          </a:lstStyle>
          <a:p>
            <a:pPr eaLnBrk="1">
              <a:buFont typeface="Arial" panose="020B0604020202020204" pitchFamily="34" charset="0"/>
              <a:buChar char="•"/>
            </a:pPr>
            <a:r>
              <a:rPr lang="tr-TR" altLang="tr-TR" dirty="0" err="1"/>
              <a:t>RTT’nin</a:t>
            </a:r>
            <a:r>
              <a:rPr lang="tr-TR" altLang="tr-TR" dirty="0"/>
              <a:t> hasta yaklaşımı;</a:t>
            </a:r>
          </a:p>
          <a:p>
            <a:pPr eaLnBrk="1">
              <a:buFont typeface="Arial" panose="020B0604020202020204" pitchFamily="34" charset="0"/>
              <a:buChar char="•"/>
            </a:pPr>
            <a:r>
              <a:rPr lang="tr-TR" altLang="tr-TR" dirty="0"/>
              <a:t>Hastanın tedaviye olumlu bakış açısını artırıyor</a:t>
            </a:r>
          </a:p>
        </p:txBody>
      </p:sp>
      <p:sp>
        <p:nvSpPr>
          <p:cNvPr id="2" name="Metin kutusu 1">
            <a:extLst>
              <a:ext uri="{FF2B5EF4-FFF2-40B4-BE49-F238E27FC236}">
                <a16:creationId xmlns:a16="http://schemas.microsoft.com/office/drawing/2014/main" id="{A0A822DF-9754-560E-71ED-621FB66B8742}"/>
              </a:ext>
            </a:extLst>
          </p:cNvPr>
          <p:cNvSpPr txBox="1"/>
          <p:nvPr/>
        </p:nvSpPr>
        <p:spPr>
          <a:xfrm>
            <a:off x="5328344" y="3059757"/>
            <a:ext cx="3455988" cy="369332"/>
          </a:xfrm>
          <a:prstGeom prst="rect">
            <a:avLst/>
          </a:prstGeom>
          <a:noFill/>
        </p:spPr>
        <p:txBody>
          <a:bodyPr wrap="square" rtlCol="0">
            <a:spAutoFit/>
          </a:bodyPr>
          <a:lstStyle/>
          <a:p>
            <a:r>
              <a:rPr lang="tr-TR" dirty="0" err="1"/>
              <a:t>Rtt</a:t>
            </a:r>
            <a:r>
              <a:rPr lang="tr-TR" dirty="0"/>
              <a:t> – hasta etkileşimi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Unvan 1">
            <a:extLst>
              <a:ext uri="{FF2B5EF4-FFF2-40B4-BE49-F238E27FC236}">
                <a16:creationId xmlns:a16="http://schemas.microsoft.com/office/drawing/2014/main" id="{ED509326-C572-D978-A896-17608E0DF345}"/>
              </a:ext>
            </a:extLst>
          </p:cNvPr>
          <p:cNvSpPr>
            <a:spLocks noGrp="1"/>
          </p:cNvSpPr>
          <p:nvPr>
            <p:ph type="title"/>
          </p:nvPr>
        </p:nvSpPr>
        <p:spPr/>
        <p:txBody>
          <a:bodyPr/>
          <a:lstStyle/>
          <a:p>
            <a:pPr eaLnBrk="1"/>
            <a:r>
              <a:rPr lang="tr-TR" altLang="tr-TR" dirty="0"/>
              <a:t>                İletişim…</a:t>
            </a:r>
          </a:p>
        </p:txBody>
      </p:sp>
      <p:sp>
        <p:nvSpPr>
          <p:cNvPr id="23555" name="Metin Yer Tutucusu 2">
            <a:extLst>
              <a:ext uri="{FF2B5EF4-FFF2-40B4-BE49-F238E27FC236}">
                <a16:creationId xmlns:a16="http://schemas.microsoft.com/office/drawing/2014/main" id="{FB16DB5B-5B5E-6C45-1D3A-5A33AB0911C4}"/>
              </a:ext>
            </a:extLst>
          </p:cNvPr>
          <p:cNvSpPr>
            <a:spLocks noGrp="1"/>
          </p:cNvSpPr>
          <p:nvPr>
            <p:ph type="body" idx="1"/>
          </p:nvPr>
        </p:nvSpPr>
        <p:spPr/>
        <p:txBody>
          <a:bodyPr/>
          <a:lstStyle/>
          <a:p>
            <a:pPr eaLnBrk="1"/>
            <a:endParaRPr lang="tr-TR" altLang="tr-TR"/>
          </a:p>
        </p:txBody>
      </p:sp>
      <p:pic>
        <p:nvPicPr>
          <p:cNvPr id="3" name="Resim 2">
            <a:extLst>
              <a:ext uri="{FF2B5EF4-FFF2-40B4-BE49-F238E27FC236}">
                <a16:creationId xmlns:a16="http://schemas.microsoft.com/office/drawing/2014/main" id="{2EA3E5C1-4585-036E-0485-148C7F47FC93}"/>
              </a:ext>
            </a:extLst>
          </p:cNvPr>
          <p:cNvPicPr>
            <a:picLocks noChangeAspect="1"/>
          </p:cNvPicPr>
          <p:nvPr/>
        </p:nvPicPr>
        <p:blipFill>
          <a:blip r:embed="rId2"/>
          <a:stretch>
            <a:fillRect/>
          </a:stretch>
        </p:blipFill>
        <p:spPr>
          <a:xfrm>
            <a:off x="687388" y="755501"/>
            <a:ext cx="3947827" cy="3812279"/>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1">
            <a:extLst>
              <a:ext uri="{FF2B5EF4-FFF2-40B4-BE49-F238E27FC236}">
                <a16:creationId xmlns:a16="http://schemas.microsoft.com/office/drawing/2014/main" id="{2F94AD1E-921C-87BF-523B-018810FD4201}"/>
              </a:ext>
            </a:extLst>
          </p:cNvPr>
          <p:cNvSpPr>
            <a:spLocks noGrp="1" noChangeArrowheads="1"/>
          </p:cNvSpPr>
          <p:nvPr>
            <p:ph type="title"/>
          </p:nvPr>
        </p:nvSpPr>
        <p:spPr>
          <a:xfrm>
            <a:off x="503238" y="301625"/>
            <a:ext cx="9070975" cy="1262063"/>
          </a:xfrm>
        </p:spPr>
        <p:txBody>
          <a:bodyPr tIns="38808"/>
          <a:lstStyle/>
          <a:p>
            <a:pPr eaLnBrk="1"/>
            <a:endParaRPr lang="tr-TR" altLang="tr-TR"/>
          </a:p>
        </p:txBody>
      </p:sp>
      <p:sp>
        <p:nvSpPr>
          <p:cNvPr id="24579" name="Rectangle 2">
            <a:extLst>
              <a:ext uri="{FF2B5EF4-FFF2-40B4-BE49-F238E27FC236}">
                <a16:creationId xmlns:a16="http://schemas.microsoft.com/office/drawing/2014/main" id="{BE2D3FC7-D6EE-7069-DB04-BF43E7B7EFD5}"/>
              </a:ext>
            </a:extLst>
          </p:cNvPr>
          <p:cNvSpPr>
            <a:spLocks noGrp="1" noChangeArrowheads="1"/>
          </p:cNvSpPr>
          <p:nvPr>
            <p:ph type="body" idx="1"/>
          </p:nvPr>
        </p:nvSpPr>
        <p:spPr>
          <a:xfrm>
            <a:off x="503238" y="1768475"/>
            <a:ext cx="9070975" cy="4989513"/>
          </a:xfrm>
        </p:spPr>
        <p:txBody>
          <a:bodyPr/>
          <a:lstStyle/>
          <a:p>
            <a:pPr eaLnBrk="1"/>
            <a:endParaRPr lang="tr-TR" altLang="tr-TR"/>
          </a:p>
        </p:txBody>
      </p:sp>
      <p:pic>
        <p:nvPicPr>
          <p:cNvPr id="24580" name="Picture 3">
            <a:extLst>
              <a:ext uri="{FF2B5EF4-FFF2-40B4-BE49-F238E27FC236}">
                <a16:creationId xmlns:a16="http://schemas.microsoft.com/office/drawing/2014/main" id="{C3C95A3A-C42E-627D-ECB5-C819503E498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7700" y="2441575"/>
            <a:ext cx="8888413" cy="33909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1">
            <a:extLst>
              <a:ext uri="{FF2B5EF4-FFF2-40B4-BE49-F238E27FC236}">
                <a16:creationId xmlns:a16="http://schemas.microsoft.com/office/drawing/2014/main" id="{75BD90FB-7325-C59B-2E40-85DBFB5A801A}"/>
              </a:ext>
            </a:extLst>
          </p:cNvPr>
          <p:cNvSpPr>
            <a:spLocks noGrp="1" noChangeArrowheads="1"/>
          </p:cNvSpPr>
          <p:nvPr>
            <p:ph type="title"/>
          </p:nvPr>
        </p:nvSpPr>
        <p:spPr>
          <a:xfrm>
            <a:off x="503238" y="301625"/>
            <a:ext cx="9070975" cy="1262063"/>
          </a:xfrm>
        </p:spPr>
        <p:txBody>
          <a:bodyPr tIns="38808"/>
          <a:lstStyle/>
          <a:p>
            <a:pPr eaLnBrk="1"/>
            <a:endParaRPr lang="tr-TR" altLang="tr-TR"/>
          </a:p>
        </p:txBody>
      </p:sp>
      <p:sp>
        <p:nvSpPr>
          <p:cNvPr id="26627" name="Rectangle 2">
            <a:extLst>
              <a:ext uri="{FF2B5EF4-FFF2-40B4-BE49-F238E27FC236}">
                <a16:creationId xmlns:a16="http://schemas.microsoft.com/office/drawing/2014/main" id="{6752A6FA-2226-CCF1-ECD1-B3270F6DFE2E}"/>
              </a:ext>
            </a:extLst>
          </p:cNvPr>
          <p:cNvSpPr>
            <a:spLocks noGrp="1" noChangeArrowheads="1"/>
          </p:cNvSpPr>
          <p:nvPr>
            <p:ph type="body" idx="1"/>
          </p:nvPr>
        </p:nvSpPr>
        <p:spPr>
          <a:xfrm>
            <a:off x="4176713" y="2016126"/>
            <a:ext cx="5399087" cy="1403672"/>
          </a:xfrm>
          <a:solidFill>
            <a:schemeClr val="bg2">
              <a:lumMod val="20000"/>
              <a:lumOff val="80000"/>
            </a:schemeClr>
          </a:solidFill>
        </p:spPr>
        <p:txBody>
          <a:bodyPr tIns="15876"/>
          <a:lstStyle/>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Lst>
            </a:pPr>
            <a:r>
              <a:rPr lang="tr-TR" altLang="tr-TR" sz="1800" dirty="0" err="1"/>
              <a:t>communication</a:t>
            </a:r>
            <a:r>
              <a:rPr lang="tr-TR" altLang="tr-TR" sz="1800" dirty="0"/>
              <a:t> </a:t>
            </a:r>
            <a:r>
              <a:rPr lang="tr-TR" altLang="tr-TR" sz="1800" dirty="0" err="1"/>
              <a:t>skills</a:t>
            </a:r>
            <a:r>
              <a:rPr lang="tr-TR" altLang="tr-TR" sz="1800" dirty="0"/>
              <a:t> </a:t>
            </a:r>
            <a:r>
              <a:rPr lang="tr-TR" altLang="tr-TR" sz="1800" dirty="0" err="1"/>
              <a:t>training</a:t>
            </a:r>
            <a:r>
              <a:rPr lang="tr-TR" altLang="tr-TR" sz="1800" dirty="0"/>
              <a:t> (CST)</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Lst>
            </a:pPr>
            <a:r>
              <a:rPr lang="tr-TR" altLang="tr-TR" sz="1800" dirty="0"/>
              <a:t>Sistemik </a:t>
            </a:r>
            <a:r>
              <a:rPr lang="tr-TR" altLang="tr-TR" sz="1800" dirty="0" err="1"/>
              <a:t>review</a:t>
            </a:r>
            <a:endParaRPr lang="tr-TR" altLang="tr-TR" sz="1800" dirty="0"/>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Lst>
            </a:pPr>
            <a:r>
              <a:rPr lang="tr-TR" altLang="tr-TR" sz="1800" dirty="0"/>
              <a:t>9 makale</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Lst>
            </a:pPr>
            <a:endParaRPr lang="tr-TR" altLang="tr-TR" sz="1800" dirty="0"/>
          </a:p>
        </p:txBody>
      </p:sp>
      <p:pic>
        <p:nvPicPr>
          <p:cNvPr id="26628" name="Picture 3">
            <a:extLst>
              <a:ext uri="{FF2B5EF4-FFF2-40B4-BE49-F238E27FC236}">
                <a16:creationId xmlns:a16="http://schemas.microsoft.com/office/drawing/2014/main" id="{68D3E316-C150-F15D-C21F-B164A25EE29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7824" y="920331"/>
            <a:ext cx="3272234" cy="6330559"/>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1">
            <a:extLst>
              <a:ext uri="{FF2B5EF4-FFF2-40B4-BE49-F238E27FC236}">
                <a16:creationId xmlns:a16="http://schemas.microsoft.com/office/drawing/2014/main" id="{950AA1A0-ACA6-4CC8-81C5-003444B9F309}"/>
              </a:ext>
            </a:extLst>
          </p:cNvPr>
          <p:cNvSpPr>
            <a:spLocks noGrp="1" noChangeArrowheads="1"/>
          </p:cNvSpPr>
          <p:nvPr>
            <p:ph type="title"/>
          </p:nvPr>
        </p:nvSpPr>
        <p:spPr>
          <a:xfrm>
            <a:off x="503238" y="301625"/>
            <a:ext cx="9070975" cy="1262063"/>
          </a:xfrm>
        </p:spPr>
        <p:txBody>
          <a:bodyPr tIns="38808"/>
          <a:lstStyle/>
          <a:p>
            <a:pPr eaLnBrk="1"/>
            <a:endParaRPr lang="tr-TR" altLang="tr-TR"/>
          </a:p>
        </p:txBody>
      </p:sp>
      <p:sp>
        <p:nvSpPr>
          <p:cNvPr id="28675" name="Rectangle 2">
            <a:extLst>
              <a:ext uri="{FF2B5EF4-FFF2-40B4-BE49-F238E27FC236}">
                <a16:creationId xmlns:a16="http://schemas.microsoft.com/office/drawing/2014/main" id="{88894BBE-F086-FF4E-4BD6-7E8F0EB10F69}"/>
              </a:ext>
            </a:extLst>
          </p:cNvPr>
          <p:cNvSpPr>
            <a:spLocks noGrp="1" noChangeArrowheads="1"/>
          </p:cNvSpPr>
          <p:nvPr>
            <p:ph type="body" idx="1"/>
          </p:nvPr>
        </p:nvSpPr>
        <p:spPr>
          <a:xfrm>
            <a:off x="503238" y="1768475"/>
            <a:ext cx="9070975" cy="4989513"/>
          </a:xfrm>
        </p:spPr>
        <p:txBody>
          <a:bodyPr tIns="21168"/>
          <a:lstStyle/>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tr-TR" altLang="tr-TR" sz="2400"/>
              <a:t>Beş farklı CST programından dördü RT'den duygusal iletişimsel davranışı artırmayı başardı ve hastanın iletişimsel davranışını ölçen tüm çalışmalar ölçülen sonuçlardan en az birinde bir iyileşme buldu. </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tr-TR" altLang="tr-TR" sz="2400"/>
              <a:t>Hasta kaygısını ve endişelerini inceleyen iki çalışma CST'nin olumlu bir etkisi olduğunu buldu.</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1">
            <a:extLst>
              <a:ext uri="{FF2B5EF4-FFF2-40B4-BE49-F238E27FC236}">
                <a16:creationId xmlns:a16="http://schemas.microsoft.com/office/drawing/2014/main" id="{1A133314-500B-AB5C-C152-B54FBC91EF62}"/>
              </a:ext>
            </a:extLst>
          </p:cNvPr>
          <p:cNvSpPr>
            <a:spLocks noGrp="1" noChangeArrowheads="1"/>
          </p:cNvSpPr>
          <p:nvPr>
            <p:ph type="title"/>
          </p:nvPr>
        </p:nvSpPr>
        <p:spPr>
          <a:xfrm>
            <a:off x="503238" y="301625"/>
            <a:ext cx="9070975" cy="1262063"/>
          </a:xfrm>
        </p:spPr>
        <p:txBody>
          <a:bodyPr tIns="38808"/>
          <a:lstStyle/>
          <a:p>
            <a:pPr eaLnBrk="1"/>
            <a:endParaRPr lang="tr-TR" altLang="tr-TR"/>
          </a:p>
        </p:txBody>
      </p:sp>
      <p:sp>
        <p:nvSpPr>
          <p:cNvPr id="30723" name="Rectangle 2">
            <a:extLst>
              <a:ext uri="{FF2B5EF4-FFF2-40B4-BE49-F238E27FC236}">
                <a16:creationId xmlns:a16="http://schemas.microsoft.com/office/drawing/2014/main" id="{6B851C0B-58C8-7F23-05D3-66BF2B9BBC98}"/>
              </a:ext>
            </a:extLst>
          </p:cNvPr>
          <p:cNvSpPr>
            <a:spLocks noGrp="1" noChangeArrowheads="1"/>
          </p:cNvSpPr>
          <p:nvPr>
            <p:ph type="body" idx="1"/>
          </p:nvPr>
        </p:nvSpPr>
        <p:spPr>
          <a:xfrm>
            <a:off x="503238" y="1768475"/>
            <a:ext cx="9070975" cy="4989513"/>
          </a:xfrm>
        </p:spPr>
        <p:txBody>
          <a:bodyPr/>
          <a:lstStyle/>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tr-TR" altLang="tr-TR" sz="2400"/>
              <a:t>Sonuçlar :</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tr-TR" altLang="tr-TR" sz="2400"/>
              <a:t>RTT ve hastalar arasındaki duygusal konuşmaları geliştirmek için CST'nin başarılı bir şekilde uygulanabileceğine dair ümit verici göstergeler vardır. </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tr-TR" altLang="tr-TR" sz="2400"/>
              <a:t>Doğru iletişim ile RTT, hastaların duygusal kaygılarıyla baş etmelerine yardımcı olmada önemli bir rol oynayabilir. </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Unvan 1">
            <a:extLst>
              <a:ext uri="{FF2B5EF4-FFF2-40B4-BE49-F238E27FC236}">
                <a16:creationId xmlns:a16="http://schemas.microsoft.com/office/drawing/2014/main" id="{E5D1B463-6296-2799-455A-067B427C3AD5}"/>
              </a:ext>
            </a:extLst>
          </p:cNvPr>
          <p:cNvSpPr>
            <a:spLocks noGrp="1"/>
          </p:cNvSpPr>
          <p:nvPr>
            <p:ph type="title"/>
          </p:nvPr>
        </p:nvSpPr>
        <p:spPr/>
        <p:txBody>
          <a:bodyPr/>
          <a:lstStyle/>
          <a:p>
            <a:pPr eaLnBrk="1"/>
            <a:endParaRPr lang="tr-TR" altLang="tr-TR"/>
          </a:p>
        </p:txBody>
      </p:sp>
      <p:pic>
        <p:nvPicPr>
          <p:cNvPr id="32771" name="İçerik Yer Tutucusu 3">
            <a:extLst>
              <a:ext uri="{FF2B5EF4-FFF2-40B4-BE49-F238E27FC236}">
                <a16:creationId xmlns:a16="http://schemas.microsoft.com/office/drawing/2014/main" id="{972924CE-BA34-970B-46F2-980957B21FA4}"/>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719138" y="295275"/>
            <a:ext cx="8286750" cy="2667000"/>
          </a:xfrm>
        </p:spPr>
      </p:pic>
      <p:pic>
        <p:nvPicPr>
          <p:cNvPr id="32772" name="Resim 4">
            <a:extLst>
              <a:ext uri="{FF2B5EF4-FFF2-40B4-BE49-F238E27FC236}">
                <a16:creationId xmlns:a16="http://schemas.microsoft.com/office/drawing/2014/main" id="{C1A7A894-E7B2-40C2-DECA-64D1065295C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19138" y="2771775"/>
            <a:ext cx="4206875" cy="460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3" name="Metin kutusu 5">
            <a:extLst>
              <a:ext uri="{FF2B5EF4-FFF2-40B4-BE49-F238E27FC236}">
                <a16:creationId xmlns:a16="http://schemas.microsoft.com/office/drawing/2014/main" id="{438E75E9-F8D5-E0EC-16A3-3D0FD32606E0}"/>
              </a:ext>
            </a:extLst>
          </p:cNvPr>
          <p:cNvSpPr txBox="1">
            <a:spLocks noChangeArrowheads="1"/>
          </p:cNvSpPr>
          <p:nvPr/>
        </p:nvSpPr>
        <p:spPr bwMode="auto">
          <a:xfrm>
            <a:off x="5794986" y="2859107"/>
            <a:ext cx="3245496" cy="4672048"/>
          </a:xfrm>
          <a:prstGeom prst="rect">
            <a:avLst/>
          </a:prstGeom>
          <a:solidFill>
            <a:schemeClr val="bg2">
              <a:lumMod val="20000"/>
              <a:lumOff val="80000"/>
            </a:schemeClr>
          </a:solidFill>
          <a:ln>
            <a:noFill/>
          </a:ln>
        </p:spPr>
        <p:txBody>
          <a:bodyPr wrap="square">
            <a:spAutoFit/>
          </a:bodyPr>
          <a:lstStyle>
            <a:lvl1pPr marL="285750" indent="-285750">
              <a:lnSpc>
                <a:spcPct val="93000"/>
              </a:lnSpc>
              <a:buClr>
                <a:srgbClr val="000000"/>
              </a:buClr>
              <a:buSzPct val="100000"/>
              <a:buFont typeface="Times New Roman" panose="02020603050405020304" pitchFamily="18" charset="0"/>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defRPr>
                <a:solidFill>
                  <a:schemeClr val="tx1"/>
                </a:solidFill>
                <a:latin typeface="Arial" panose="020B0604020202020204" pitchFamily="34" charset="0"/>
                <a:ea typeface="Microsoft YaHei" panose="020B0503020204020204" pitchFamily="34" charset="-122"/>
              </a:defRPr>
            </a:lvl9pPr>
          </a:lstStyle>
          <a:p>
            <a:pPr eaLnBrk="1">
              <a:buFont typeface="Arial" panose="020B0604020202020204" pitchFamily="34" charset="0"/>
              <a:buChar char="•"/>
            </a:pPr>
            <a:r>
              <a:rPr lang="tr-TR" altLang="tr-TR" sz="2000" dirty="0"/>
              <a:t>RTT tedavi-bilgi iletişiminden hasta memnuniyeti, </a:t>
            </a:r>
            <a:r>
              <a:rPr lang="tr-TR" altLang="tr-TR" sz="2000" dirty="0" err="1"/>
              <a:t>RT'nin</a:t>
            </a:r>
            <a:r>
              <a:rPr lang="tr-TR" altLang="tr-TR" sz="2000" dirty="0"/>
              <a:t> neden olduğu ağrı yoğunluğu ve hastanın </a:t>
            </a:r>
            <a:r>
              <a:rPr lang="tr-TR" altLang="tr-TR" sz="2000" dirty="0" err="1"/>
              <a:t>RT'ye</a:t>
            </a:r>
            <a:r>
              <a:rPr lang="tr-TR" altLang="tr-TR" sz="2000" dirty="0"/>
              <a:t> yönelik algısı ile anlamlı düzeyde ilişkiliydi. </a:t>
            </a:r>
          </a:p>
          <a:p>
            <a:pPr eaLnBrk="1">
              <a:buFont typeface="Arial" panose="020B0604020202020204" pitchFamily="34" charset="0"/>
              <a:buChar char="•"/>
            </a:pPr>
            <a:r>
              <a:rPr lang="tr-TR" altLang="tr-TR" sz="2000" dirty="0"/>
              <a:t>Hastalar RTT etkileşim ve iletişiminden ne kadar memnunsa, </a:t>
            </a:r>
            <a:r>
              <a:rPr lang="tr-TR" altLang="tr-TR" sz="2000" dirty="0" err="1"/>
              <a:t>RT'ye</a:t>
            </a:r>
            <a:r>
              <a:rPr lang="tr-TR" altLang="tr-TR" sz="2000" dirty="0"/>
              <a:t> karşı tutumları da o kadar olumlu ve tedavi sırasında yaşanan ağrı şiddeti de o kadar düşük oluyor.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1">
            <a:extLst>
              <a:ext uri="{FF2B5EF4-FFF2-40B4-BE49-F238E27FC236}">
                <a16:creationId xmlns:a16="http://schemas.microsoft.com/office/drawing/2014/main" id="{36808C5A-7617-988D-DFD1-1C9FBE80485D}"/>
              </a:ext>
            </a:extLst>
          </p:cNvPr>
          <p:cNvSpPr>
            <a:spLocks noGrp="1" noChangeArrowheads="1"/>
          </p:cNvSpPr>
          <p:nvPr>
            <p:ph type="title"/>
          </p:nvPr>
        </p:nvSpPr>
        <p:spPr>
          <a:xfrm>
            <a:off x="503238" y="301625"/>
            <a:ext cx="9070975" cy="1262063"/>
          </a:xfrm>
        </p:spPr>
        <p:txBody>
          <a:bodyPr tIns="38808"/>
          <a:lstStyle/>
          <a:p>
            <a:pPr eaLnBrk="1"/>
            <a:endParaRPr lang="tr-TR" altLang="tr-TR"/>
          </a:p>
        </p:txBody>
      </p:sp>
      <p:sp>
        <p:nvSpPr>
          <p:cNvPr id="33795" name="Rectangle 2">
            <a:extLst>
              <a:ext uri="{FF2B5EF4-FFF2-40B4-BE49-F238E27FC236}">
                <a16:creationId xmlns:a16="http://schemas.microsoft.com/office/drawing/2014/main" id="{8290F96C-0E74-AE23-3F97-0347BAF43F17}"/>
              </a:ext>
            </a:extLst>
          </p:cNvPr>
          <p:cNvSpPr>
            <a:spLocks noGrp="1" noChangeArrowheads="1"/>
          </p:cNvSpPr>
          <p:nvPr>
            <p:ph type="body" idx="1"/>
          </p:nvPr>
        </p:nvSpPr>
        <p:spPr>
          <a:xfrm>
            <a:off x="503238" y="1768475"/>
            <a:ext cx="9070975" cy="4989513"/>
          </a:xfrm>
        </p:spPr>
        <p:txBody>
          <a:bodyPr/>
          <a:lstStyle/>
          <a:p>
            <a:pPr eaLnBrk="1"/>
            <a:endParaRPr lang="tr-TR" altLang="tr-TR"/>
          </a:p>
        </p:txBody>
      </p:sp>
      <p:pic>
        <p:nvPicPr>
          <p:cNvPr id="33796" name="Picture 3">
            <a:extLst>
              <a:ext uri="{FF2B5EF4-FFF2-40B4-BE49-F238E27FC236}">
                <a16:creationId xmlns:a16="http://schemas.microsoft.com/office/drawing/2014/main" id="{3CBBFD0B-A452-600D-9C1E-B4A89A216D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6263" y="1847850"/>
            <a:ext cx="8712200" cy="39116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1">
            <a:extLst>
              <a:ext uri="{FF2B5EF4-FFF2-40B4-BE49-F238E27FC236}">
                <a16:creationId xmlns:a16="http://schemas.microsoft.com/office/drawing/2014/main" id="{6128BEC4-6253-82BC-5C3B-AAACB4D29326}"/>
              </a:ext>
            </a:extLst>
          </p:cNvPr>
          <p:cNvSpPr>
            <a:spLocks noGrp="1" noChangeArrowheads="1"/>
          </p:cNvSpPr>
          <p:nvPr>
            <p:ph type="title"/>
          </p:nvPr>
        </p:nvSpPr>
        <p:spPr>
          <a:xfrm>
            <a:off x="5184775" y="863600"/>
            <a:ext cx="4319588" cy="5688013"/>
          </a:xfrm>
        </p:spPr>
        <p:txBody>
          <a:bodyPr tIns="15876" anchor="t"/>
          <a:lstStyle/>
          <a:p>
            <a:pPr marL="215900" indent="-215900" algn="l" eaLnBrk="1">
              <a:buSzPct val="45000"/>
              <a:buFont typeface="Wingdings" panose="05000000000000000000" pitchFamily="2" charset="2"/>
              <a:buChar char=""/>
              <a:tabLst>
                <a:tab pos="723900" algn="l"/>
                <a:tab pos="1447800" algn="l"/>
                <a:tab pos="2171700" algn="l"/>
                <a:tab pos="2895600" algn="l"/>
                <a:tab pos="3619500" algn="l"/>
              </a:tabLst>
            </a:pPr>
            <a:r>
              <a:rPr lang="tr-TR" altLang="tr-TR" sz="1800" dirty="0"/>
              <a:t>RTT için iletişim becerileri eğitimi: hastaları tedaviye hazırlamak</a:t>
            </a:r>
            <a:br>
              <a:rPr lang="tr-TR" altLang="tr-TR" sz="1800" dirty="0"/>
            </a:br>
            <a:br>
              <a:rPr lang="tr-TR" altLang="tr-TR" sz="1800" dirty="0"/>
            </a:br>
            <a:r>
              <a:rPr lang="tr-TR" altLang="tr-TR" sz="1800" dirty="0"/>
              <a:t>9 günlük eğitim programı:</a:t>
            </a:r>
            <a:br>
              <a:rPr lang="tr-TR" altLang="tr-TR" sz="1800" dirty="0"/>
            </a:br>
            <a:br>
              <a:rPr lang="tr-TR" altLang="tr-TR" sz="1800" dirty="0"/>
            </a:br>
            <a:r>
              <a:rPr lang="tr-TR" altLang="tr-TR" sz="1800" dirty="0"/>
              <a:t>(1) iletişim becerisi</a:t>
            </a:r>
            <a:br>
              <a:rPr lang="tr-TR" altLang="tr-TR" sz="1800" dirty="0"/>
            </a:br>
            <a:r>
              <a:rPr lang="tr-TR" altLang="tr-TR" sz="1800" dirty="0"/>
              <a:t>(2) hastanın duyusal tepkilerine yanıt verme</a:t>
            </a:r>
            <a:br>
              <a:rPr lang="tr-TR" altLang="tr-TR" sz="1800" dirty="0"/>
            </a:br>
            <a:endParaRPr lang="tr-TR" altLang="tr-TR" sz="1800" dirty="0"/>
          </a:p>
        </p:txBody>
      </p:sp>
      <p:pic>
        <p:nvPicPr>
          <p:cNvPr id="35843" name="Picture 2">
            <a:extLst>
              <a:ext uri="{FF2B5EF4-FFF2-40B4-BE49-F238E27FC236}">
                <a16:creationId xmlns:a16="http://schemas.microsoft.com/office/drawing/2014/main" id="{3D55B252-E21D-4890-1907-87CC78C5476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0363" y="1584325"/>
            <a:ext cx="4370387" cy="455771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1">
            <a:extLst>
              <a:ext uri="{FF2B5EF4-FFF2-40B4-BE49-F238E27FC236}">
                <a16:creationId xmlns:a16="http://schemas.microsoft.com/office/drawing/2014/main" id="{440340FC-2E70-CB4F-265A-3831A341DC38}"/>
              </a:ext>
            </a:extLst>
          </p:cNvPr>
          <p:cNvSpPr>
            <a:spLocks noGrp="1" noChangeArrowheads="1"/>
          </p:cNvSpPr>
          <p:nvPr>
            <p:ph type="title"/>
          </p:nvPr>
        </p:nvSpPr>
        <p:spPr>
          <a:xfrm>
            <a:off x="503238" y="301625"/>
            <a:ext cx="9070975" cy="1262063"/>
          </a:xfrm>
        </p:spPr>
        <p:txBody>
          <a:bodyPr tIns="38808"/>
          <a:lstStyle/>
          <a:p>
            <a:pPr eaLnBrk="1"/>
            <a:endParaRPr lang="tr-TR" altLang="tr-TR"/>
          </a:p>
        </p:txBody>
      </p:sp>
      <p:sp>
        <p:nvSpPr>
          <p:cNvPr id="37891" name="Rectangle 2">
            <a:extLst>
              <a:ext uri="{FF2B5EF4-FFF2-40B4-BE49-F238E27FC236}">
                <a16:creationId xmlns:a16="http://schemas.microsoft.com/office/drawing/2014/main" id="{ACC6FD85-5DBA-A961-0895-43190922E817}"/>
              </a:ext>
            </a:extLst>
          </p:cNvPr>
          <p:cNvSpPr>
            <a:spLocks noGrp="1" noChangeArrowheads="1"/>
          </p:cNvSpPr>
          <p:nvPr>
            <p:ph type="body" idx="1"/>
          </p:nvPr>
        </p:nvSpPr>
        <p:spPr>
          <a:xfrm>
            <a:off x="503238" y="1768475"/>
            <a:ext cx="9070975" cy="4989513"/>
          </a:xfrm>
        </p:spPr>
        <p:txBody>
          <a:bodyPr tIns="17640"/>
          <a:lstStyle/>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tr-TR" altLang="tr-TR" sz="2000" dirty="0"/>
              <a:t>Dokuz tam gün eğitim sonucunda ;</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tr-TR" altLang="tr-TR" sz="2000" dirty="0"/>
              <a:t>60 </a:t>
            </a:r>
            <a:r>
              <a:rPr lang="tr-TR" altLang="tr-TR" sz="2000" dirty="0" err="1"/>
              <a:t>Rtt</a:t>
            </a:r>
            <a:r>
              <a:rPr lang="tr-TR" altLang="tr-TR" sz="2000" dirty="0"/>
              <a:t> katıldı. </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tr-TR" altLang="tr-TR" sz="2000" dirty="0"/>
              <a:t>Hasta iletişiminde </a:t>
            </a:r>
            <a:r>
              <a:rPr lang="tr-TR" altLang="tr-TR" sz="2000" b="1" dirty="0"/>
              <a:t>atölye</a:t>
            </a:r>
            <a:r>
              <a:rPr lang="tr-TR" altLang="tr-TR" sz="2000" dirty="0"/>
              <a:t> çalışmaları</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tr-TR" altLang="tr-TR" sz="2000" dirty="0"/>
              <a:t>Hasta kaygılarını anlamak için süre ve özel alan bulmanın önemi.</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tr-TR" altLang="tr-TR" sz="2000" dirty="0"/>
              <a:t>Sonuç:</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tr-TR" altLang="tr-TR" sz="2000" dirty="0"/>
              <a:t>İletişim becerileri eğitimi, radyoterapi teknikerinin hastalarla etkileşimlerini geliştirme potansiyeline sahiptir. </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tr-TR" altLang="tr-TR" sz="2000" dirty="0"/>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Unvan 1">
            <a:extLst>
              <a:ext uri="{FF2B5EF4-FFF2-40B4-BE49-F238E27FC236}">
                <a16:creationId xmlns:a16="http://schemas.microsoft.com/office/drawing/2014/main" id="{1F0A8320-8BD9-7924-475C-034E4F3196AA}"/>
              </a:ext>
            </a:extLst>
          </p:cNvPr>
          <p:cNvSpPr>
            <a:spLocks noGrp="1"/>
          </p:cNvSpPr>
          <p:nvPr>
            <p:ph type="ctrTitle"/>
          </p:nvPr>
        </p:nvSpPr>
        <p:spPr>
          <a:xfrm>
            <a:off x="2376016" y="3163888"/>
            <a:ext cx="7559675" cy="2632075"/>
          </a:xfrm>
        </p:spPr>
        <p:txBody>
          <a:bodyPr/>
          <a:lstStyle/>
          <a:p>
            <a:pPr eaLnBrk="1"/>
            <a:r>
              <a:rPr lang="tr-TR" altLang="tr-TR" dirty="0"/>
              <a:t>kaygı yönetimi..</a:t>
            </a:r>
          </a:p>
        </p:txBody>
      </p:sp>
      <p:sp>
        <p:nvSpPr>
          <p:cNvPr id="39939" name="Alt Başlık 2">
            <a:extLst>
              <a:ext uri="{FF2B5EF4-FFF2-40B4-BE49-F238E27FC236}">
                <a16:creationId xmlns:a16="http://schemas.microsoft.com/office/drawing/2014/main" id="{13253C6D-0468-BA16-3DC5-A1A93D4800E7}"/>
              </a:ext>
            </a:extLst>
          </p:cNvPr>
          <p:cNvSpPr>
            <a:spLocks noGrp="1"/>
          </p:cNvSpPr>
          <p:nvPr>
            <p:ph type="subTitle" idx="1"/>
          </p:nvPr>
        </p:nvSpPr>
        <p:spPr/>
        <p:txBody>
          <a:bodyPr/>
          <a:lstStyle/>
          <a:p>
            <a:pPr eaLnBrk="1"/>
            <a:endParaRPr lang="tr-TR" altLang="tr-TR"/>
          </a:p>
        </p:txBody>
      </p:sp>
      <p:pic>
        <p:nvPicPr>
          <p:cNvPr id="3" name="Resim 2">
            <a:extLst>
              <a:ext uri="{FF2B5EF4-FFF2-40B4-BE49-F238E27FC236}">
                <a16:creationId xmlns:a16="http://schemas.microsoft.com/office/drawing/2014/main" id="{AB8CAA9C-EE4A-6599-F8E3-F5081430043F}"/>
              </a:ext>
            </a:extLst>
          </p:cNvPr>
          <p:cNvPicPr>
            <a:picLocks noChangeAspect="1"/>
          </p:cNvPicPr>
          <p:nvPr/>
        </p:nvPicPr>
        <p:blipFill>
          <a:blip r:embed="rId2"/>
          <a:stretch>
            <a:fillRect/>
          </a:stretch>
        </p:blipFill>
        <p:spPr>
          <a:xfrm>
            <a:off x="935856" y="1050446"/>
            <a:ext cx="4591691" cy="3429479"/>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1">
            <a:extLst>
              <a:ext uri="{FF2B5EF4-FFF2-40B4-BE49-F238E27FC236}">
                <a16:creationId xmlns:a16="http://schemas.microsoft.com/office/drawing/2014/main" id="{A4BF7AC0-6588-B107-5AE7-3015E3B095DB}"/>
              </a:ext>
            </a:extLst>
          </p:cNvPr>
          <p:cNvSpPr>
            <a:spLocks noGrp="1" noChangeArrowheads="1"/>
          </p:cNvSpPr>
          <p:nvPr>
            <p:ph type="title"/>
          </p:nvPr>
        </p:nvSpPr>
        <p:spPr>
          <a:xfrm>
            <a:off x="503238" y="301625"/>
            <a:ext cx="9070975" cy="1262063"/>
          </a:xfrm>
        </p:spPr>
        <p:txBody>
          <a:bodyPr tIns="38808"/>
          <a:lstStyle/>
          <a:p>
            <a:pPr eaLnBrk="1"/>
            <a:endParaRPr lang="tr-TR" altLang="tr-TR"/>
          </a:p>
        </p:txBody>
      </p:sp>
      <p:sp>
        <p:nvSpPr>
          <p:cNvPr id="40963" name="Rectangle 2">
            <a:extLst>
              <a:ext uri="{FF2B5EF4-FFF2-40B4-BE49-F238E27FC236}">
                <a16:creationId xmlns:a16="http://schemas.microsoft.com/office/drawing/2014/main" id="{F5FEA2F7-DF4D-F203-D6FA-349630B26B75}"/>
              </a:ext>
            </a:extLst>
          </p:cNvPr>
          <p:cNvSpPr>
            <a:spLocks noGrp="1" noChangeArrowheads="1"/>
          </p:cNvSpPr>
          <p:nvPr>
            <p:ph type="body" idx="1"/>
          </p:nvPr>
        </p:nvSpPr>
        <p:spPr>
          <a:xfrm>
            <a:off x="503238" y="1768475"/>
            <a:ext cx="9070975" cy="4989513"/>
          </a:xfrm>
        </p:spPr>
        <p:txBody>
          <a:bodyPr/>
          <a:lstStyle/>
          <a:p>
            <a:pPr eaLnBrk="1"/>
            <a:endParaRPr lang="tr-TR" altLang="tr-TR"/>
          </a:p>
        </p:txBody>
      </p:sp>
      <p:pic>
        <p:nvPicPr>
          <p:cNvPr id="40964" name="Picture 3">
            <a:extLst>
              <a:ext uri="{FF2B5EF4-FFF2-40B4-BE49-F238E27FC236}">
                <a16:creationId xmlns:a16="http://schemas.microsoft.com/office/drawing/2014/main" id="{EC574DCA-A71D-C955-5BD8-1710722D465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71960" y="393225"/>
            <a:ext cx="5903936" cy="642329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1">
            <a:extLst>
              <a:ext uri="{FF2B5EF4-FFF2-40B4-BE49-F238E27FC236}">
                <a16:creationId xmlns:a16="http://schemas.microsoft.com/office/drawing/2014/main" id="{836FF2EB-58FA-DE08-D73B-90B9DB54FA85}"/>
              </a:ext>
            </a:extLst>
          </p:cNvPr>
          <p:cNvSpPr>
            <a:spLocks noGrp="1" noChangeArrowheads="1"/>
          </p:cNvSpPr>
          <p:nvPr>
            <p:ph type="title"/>
          </p:nvPr>
        </p:nvSpPr>
        <p:spPr>
          <a:xfrm>
            <a:off x="503238" y="301625"/>
            <a:ext cx="9070975" cy="1262063"/>
          </a:xfrm>
        </p:spPr>
        <p:txBody>
          <a:bodyPr tIns="38808"/>
          <a:lstStyle/>
          <a:p>
            <a:pPr eaLnBrk="1"/>
            <a:endParaRPr lang="tr-TR" altLang="tr-TR"/>
          </a:p>
        </p:txBody>
      </p:sp>
      <p:sp>
        <p:nvSpPr>
          <p:cNvPr id="43011" name="Rectangle 2">
            <a:extLst>
              <a:ext uri="{FF2B5EF4-FFF2-40B4-BE49-F238E27FC236}">
                <a16:creationId xmlns:a16="http://schemas.microsoft.com/office/drawing/2014/main" id="{9368272D-216D-5A79-31C1-1408CA75938E}"/>
              </a:ext>
            </a:extLst>
          </p:cNvPr>
          <p:cNvSpPr>
            <a:spLocks noGrp="1" noChangeArrowheads="1"/>
          </p:cNvSpPr>
          <p:nvPr>
            <p:ph type="body" idx="1"/>
          </p:nvPr>
        </p:nvSpPr>
        <p:spPr>
          <a:xfrm>
            <a:off x="503238" y="1768475"/>
            <a:ext cx="9070975" cy="4989513"/>
          </a:xfrm>
        </p:spPr>
        <p:txBody>
          <a:bodyPr tIns="17640"/>
          <a:lstStyle/>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tr-TR" altLang="tr-TR" sz="2000" dirty="0"/>
              <a:t>Amaç: Radyoterapi özellikle tedavinin ilk gününde anksiyeteye neden olabilir. Bu çalışma, meme kanserli kadınlarda tedaviye başlamadan önce radyoterapiye bağlı kaygıyı inceledi.</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tr-TR" altLang="tr-TR" sz="2000" dirty="0"/>
              <a:t>Yöntemler: </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tr-TR" altLang="tr-TR" sz="2000" dirty="0"/>
              <a:t>meme kanseri tanısı konan ve ilk kez radyoterapi alan 94 hasta dahil edildi. </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tr-TR" altLang="tr-TR" sz="2000" dirty="0"/>
              <a:t>Hastalar ilk tedavi seansından önce Tedavi Kaygıları Anketi'ni doldurdu.</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1">
            <a:extLst>
              <a:ext uri="{FF2B5EF4-FFF2-40B4-BE49-F238E27FC236}">
                <a16:creationId xmlns:a16="http://schemas.microsoft.com/office/drawing/2014/main" id="{33C6CADC-FB51-B131-6A3D-1023593241DE}"/>
              </a:ext>
            </a:extLst>
          </p:cNvPr>
          <p:cNvSpPr>
            <a:spLocks noGrp="1" noChangeArrowheads="1"/>
          </p:cNvSpPr>
          <p:nvPr>
            <p:ph type="title"/>
          </p:nvPr>
        </p:nvSpPr>
        <p:spPr>
          <a:xfrm>
            <a:off x="503238" y="301625"/>
            <a:ext cx="9070975" cy="1262063"/>
          </a:xfrm>
        </p:spPr>
        <p:txBody>
          <a:bodyPr tIns="38808"/>
          <a:lstStyle/>
          <a:p>
            <a:pPr eaLnBrk="1"/>
            <a:endParaRPr lang="tr-TR" altLang="tr-TR"/>
          </a:p>
        </p:txBody>
      </p:sp>
      <p:sp>
        <p:nvSpPr>
          <p:cNvPr id="45059" name="Rectangle 2">
            <a:extLst>
              <a:ext uri="{FF2B5EF4-FFF2-40B4-BE49-F238E27FC236}">
                <a16:creationId xmlns:a16="http://schemas.microsoft.com/office/drawing/2014/main" id="{358F8E96-1E32-74C6-1A3C-1092F6AFF2AB}"/>
              </a:ext>
            </a:extLst>
          </p:cNvPr>
          <p:cNvSpPr>
            <a:spLocks noGrp="1" noChangeArrowheads="1"/>
          </p:cNvSpPr>
          <p:nvPr>
            <p:ph type="body" idx="1"/>
          </p:nvPr>
        </p:nvSpPr>
        <p:spPr>
          <a:xfrm>
            <a:off x="503238" y="1768475"/>
            <a:ext cx="9070975" cy="4989513"/>
          </a:xfrm>
        </p:spPr>
        <p:txBody>
          <a:bodyPr tIns="17640"/>
          <a:lstStyle/>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tr-TR" altLang="tr-TR" sz="2000" dirty="0"/>
              <a:t>Bulgular: Kadınlar, prosedürde yer alan radyasyonun ve tedavinin etkinliğini radyoterapiyle ilgili başlıca endişeler olarak tanımladılar. </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tr-TR" altLang="tr-TR" sz="2000" dirty="0"/>
              <a:t>Kaygı skoru yüksek ve düşük olan hastalar arasında, yaşa, eğitim düzeyine, kullanılan kanser tedavi protokolüne, tedavi hakkında önceden bilgi verilmesine veya tedaviye başlamadan önce şüphe bildirilmesine göre anlamlı fark bulunmadı. </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tr-TR" altLang="tr-TR" sz="2000" dirty="0"/>
              <a:t>Sonuç: Bulgularımız, radyoterapiye başlamadan önce orta veya yüksek düzeyde sürekli kaygısı olan kadınları tespit etme ve onlara kişisel kaygılara ve kaygılı tepkilere duyarlılıklarına göre uyarlanmış kişiselleştirilmiş bakıma daha fazla yaklaşım sağlama ihtiyacını vurgulamaktadır. </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tr-TR" altLang="tr-TR" sz="2000" dirty="0"/>
              <a:t>Hastalarla ilk aşamada tedaviye bağlı sorunlarının tartışılmasını içeren görüşmeler ve kaygıyla başa çıkma stratejileri eğitimi geliştirilmeli ve uygulanmalıdır.</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1">
            <a:extLst>
              <a:ext uri="{FF2B5EF4-FFF2-40B4-BE49-F238E27FC236}">
                <a16:creationId xmlns:a16="http://schemas.microsoft.com/office/drawing/2014/main" id="{69AD76E8-4F05-ECA4-3AAB-10ED4AFC940B}"/>
              </a:ext>
            </a:extLst>
          </p:cNvPr>
          <p:cNvSpPr>
            <a:spLocks noGrp="1" noChangeArrowheads="1"/>
          </p:cNvSpPr>
          <p:nvPr>
            <p:ph type="title"/>
          </p:nvPr>
        </p:nvSpPr>
        <p:spPr>
          <a:xfrm>
            <a:off x="503238" y="301625"/>
            <a:ext cx="9070975" cy="1262063"/>
          </a:xfrm>
        </p:spPr>
        <p:txBody>
          <a:bodyPr tIns="38808"/>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tr-TR" altLang="tr-TR"/>
              <a:t>Hastayı bilgilendirmek</a:t>
            </a:r>
          </a:p>
        </p:txBody>
      </p:sp>
      <p:sp>
        <p:nvSpPr>
          <p:cNvPr id="47107" name="Rectangle 2">
            <a:extLst>
              <a:ext uri="{FF2B5EF4-FFF2-40B4-BE49-F238E27FC236}">
                <a16:creationId xmlns:a16="http://schemas.microsoft.com/office/drawing/2014/main" id="{84DF1338-ADD3-7DAC-D6C0-970794063472}"/>
              </a:ext>
            </a:extLst>
          </p:cNvPr>
          <p:cNvSpPr>
            <a:spLocks noGrp="1" noChangeArrowheads="1"/>
          </p:cNvSpPr>
          <p:nvPr>
            <p:ph type="body" idx="1"/>
          </p:nvPr>
        </p:nvSpPr>
        <p:spPr>
          <a:xfrm>
            <a:off x="503238" y="1768475"/>
            <a:ext cx="9070975" cy="4989513"/>
          </a:xfrm>
        </p:spPr>
        <p:txBody>
          <a:bodyPr/>
          <a:lstStyle/>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tr-TR" altLang="tr-TR"/>
              <a:t>Ne zaman ?</a:t>
            </a:r>
          </a:p>
        </p:txBody>
      </p:sp>
      <p:pic>
        <p:nvPicPr>
          <p:cNvPr id="3" name="Resim 2">
            <a:extLst>
              <a:ext uri="{FF2B5EF4-FFF2-40B4-BE49-F238E27FC236}">
                <a16:creationId xmlns:a16="http://schemas.microsoft.com/office/drawing/2014/main" id="{F8CDB72C-40C9-C637-AABE-18803DE952B0}"/>
              </a:ext>
            </a:extLst>
          </p:cNvPr>
          <p:cNvPicPr>
            <a:picLocks noChangeAspect="1"/>
          </p:cNvPicPr>
          <p:nvPr/>
        </p:nvPicPr>
        <p:blipFill>
          <a:blip r:embed="rId3"/>
          <a:stretch>
            <a:fillRect/>
          </a:stretch>
        </p:blipFill>
        <p:spPr>
          <a:xfrm>
            <a:off x="3240112" y="2987749"/>
            <a:ext cx="5772956" cy="3477110"/>
          </a:xfrm>
          <a:prstGeom prst="rect">
            <a:avLst/>
          </a:prstGeom>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a:extLst>
              <a:ext uri="{FF2B5EF4-FFF2-40B4-BE49-F238E27FC236}">
                <a16:creationId xmlns:a16="http://schemas.microsoft.com/office/drawing/2014/main" id="{97852A78-4529-F7DE-593E-A4E0AE5049CC}"/>
              </a:ext>
            </a:extLst>
          </p:cNvPr>
          <p:cNvSpPr>
            <a:spLocks noGrp="1" noChangeArrowheads="1"/>
          </p:cNvSpPr>
          <p:nvPr>
            <p:ph type="title"/>
          </p:nvPr>
        </p:nvSpPr>
        <p:spPr>
          <a:xfrm>
            <a:off x="503238" y="301625"/>
            <a:ext cx="9070975" cy="1262063"/>
          </a:xfrm>
        </p:spPr>
        <p:txBody>
          <a:bodyPr tIns="38808"/>
          <a:lstStyle/>
          <a:p>
            <a:pPr eaLnBrk="1"/>
            <a:endParaRPr lang="tr-TR" altLang="tr-TR"/>
          </a:p>
        </p:txBody>
      </p:sp>
      <p:sp>
        <p:nvSpPr>
          <p:cNvPr id="49155" name="Rectangle 2">
            <a:extLst>
              <a:ext uri="{FF2B5EF4-FFF2-40B4-BE49-F238E27FC236}">
                <a16:creationId xmlns:a16="http://schemas.microsoft.com/office/drawing/2014/main" id="{E9EEC18D-BEC7-B538-0EC9-295D23B9F8C7}"/>
              </a:ext>
            </a:extLst>
          </p:cNvPr>
          <p:cNvSpPr>
            <a:spLocks noGrp="1" noChangeArrowheads="1"/>
          </p:cNvSpPr>
          <p:nvPr>
            <p:ph type="body" idx="1"/>
          </p:nvPr>
        </p:nvSpPr>
        <p:spPr>
          <a:xfrm>
            <a:off x="503238" y="1768475"/>
            <a:ext cx="9070975" cy="4989513"/>
          </a:xfrm>
        </p:spPr>
        <p:txBody>
          <a:bodyPr/>
          <a:lstStyle/>
          <a:p>
            <a:pPr eaLnBrk="1"/>
            <a:endParaRPr lang="tr-TR" altLang="tr-TR"/>
          </a:p>
        </p:txBody>
      </p:sp>
      <p:pic>
        <p:nvPicPr>
          <p:cNvPr id="49156" name="Picture 3">
            <a:extLst>
              <a:ext uri="{FF2B5EF4-FFF2-40B4-BE49-F238E27FC236}">
                <a16:creationId xmlns:a16="http://schemas.microsoft.com/office/drawing/2014/main" id="{E6AC0AC2-650F-56FA-0871-A2BE9E5CB6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0725" y="2387600"/>
            <a:ext cx="8601075" cy="32289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1">
            <a:extLst>
              <a:ext uri="{FF2B5EF4-FFF2-40B4-BE49-F238E27FC236}">
                <a16:creationId xmlns:a16="http://schemas.microsoft.com/office/drawing/2014/main" id="{E40D126E-2696-A82F-D988-8375804FF41C}"/>
              </a:ext>
            </a:extLst>
          </p:cNvPr>
          <p:cNvSpPr>
            <a:spLocks noGrp="1" noChangeArrowheads="1"/>
          </p:cNvSpPr>
          <p:nvPr>
            <p:ph type="title"/>
          </p:nvPr>
        </p:nvSpPr>
        <p:spPr>
          <a:xfrm>
            <a:off x="503238" y="301625"/>
            <a:ext cx="9070975" cy="1262063"/>
          </a:xfrm>
        </p:spPr>
        <p:txBody>
          <a:bodyPr tIns="38808"/>
          <a:lstStyle/>
          <a:p>
            <a:pPr eaLnBrk="1"/>
            <a:endParaRPr lang="tr-TR" altLang="tr-TR"/>
          </a:p>
        </p:txBody>
      </p:sp>
      <p:sp>
        <p:nvSpPr>
          <p:cNvPr id="51203" name="Rectangle 2">
            <a:extLst>
              <a:ext uri="{FF2B5EF4-FFF2-40B4-BE49-F238E27FC236}">
                <a16:creationId xmlns:a16="http://schemas.microsoft.com/office/drawing/2014/main" id="{2AABEB03-58D8-20C6-C522-2779A575D06D}"/>
              </a:ext>
            </a:extLst>
          </p:cNvPr>
          <p:cNvSpPr>
            <a:spLocks noGrp="1" noChangeArrowheads="1"/>
          </p:cNvSpPr>
          <p:nvPr>
            <p:ph type="body" idx="1"/>
          </p:nvPr>
        </p:nvSpPr>
        <p:spPr>
          <a:xfrm>
            <a:off x="503238" y="1768475"/>
            <a:ext cx="9070975" cy="4989513"/>
          </a:xfrm>
        </p:spPr>
        <p:txBody>
          <a:bodyPr/>
          <a:lstStyle/>
          <a:p>
            <a:pPr eaLnBrk="1"/>
            <a:endParaRPr lang="tr-TR" altLang="tr-TR" dirty="0"/>
          </a:p>
        </p:txBody>
      </p:sp>
      <p:pic>
        <p:nvPicPr>
          <p:cNvPr id="51204" name="Picture 3">
            <a:extLst>
              <a:ext uri="{FF2B5EF4-FFF2-40B4-BE49-F238E27FC236}">
                <a16:creationId xmlns:a16="http://schemas.microsoft.com/office/drawing/2014/main" id="{F58E93D4-8530-4CB2-ECCD-46D00178B3C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6263" y="1811339"/>
            <a:ext cx="8997950" cy="499673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5DBA4B7-2BD5-0B9B-D0C9-85D54AEF5A45}"/>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710BDC5E-4A19-16F6-F9E1-EC74F882D16D}"/>
              </a:ext>
            </a:extLst>
          </p:cNvPr>
          <p:cNvSpPr>
            <a:spLocks noGrp="1"/>
          </p:cNvSpPr>
          <p:nvPr>
            <p:ph idx="1"/>
          </p:nvPr>
        </p:nvSpPr>
        <p:spPr/>
        <p:txBody>
          <a:bodyPr/>
          <a:lstStyle/>
          <a:p>
            <a:pPr marL="457200" indent="-457200">
              <a:buFont typeface="Arial" panose="020B0604020202020204" pitchFamily="34" charset="0"/>
              <a:buChar char="•"/>
            </a:pPr>
            <a:r>
              <a:rPr lang="tr-TR" dirty="0"/>
              <a:t>Her aşamada bilgi alan hasta daha az </a:t>
            </a:r>
            <a:r>
              <a:rPr lang="tr-TR" dirty="0" err="1"/>
              <a:t>aksiyete</a:t>
            </a:r>
            <a:r>
              <a:rPr lang="tr-TR" dirty="0"/>
              <a:t> yaşıyor</a:t>
            </a:r>
          </a:p>
          <a:p>
            <a:pPr marL="457200" indent="-457200">
              <a:buFont typeface="Arial" panose="020B0604020202020204" pitchFamily="34" charset="0"/>
              <a:buChar char="•"/>
            </a:pPr>
            <a:r>
              <a:rPr lang="tr-TR" dirty="0"/>
              <a:t>Simülasyondan önce bilgi verilmesi en doğru aşama</a:t>
            </a:r>
          </a:p>
        </p:txBody>
      </p:sp>
    </p:spTree>
    <p:extLst>
      <p:ext uri="{BB962C8B-B14F-4D97-AF65-F5344CB8AC3E}">
        <p14:creationId xmlns:p14="http://schemas.microsoft.com/office/powerpoint/2010/main" val="36049059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1">
            <a:extLst>
              <a:ext uri="{FF2B5EF4-FFF2-40B4-BE49-F238E27FC236}">
                <a16:creationId xmlns:a16="http://schemas.microsoft.com/office/drawing/2014/main" id="{77A015CE-BEC6-6E16-440A-21D7B6B3B6F6}"/>
              </a:ext>
            </a:extLst>
          </p:cNvPr>
          <p:cNvSpPr>
            <a:spLocks noGrp="1" noChangeArrowheads="1"/>
          </p:cNvSpPr>
          <p:nvPr>
            <p:ph type="title"/>
          </p:nvPr>
        </p:nvSpPr>
        <p:spPr>
          <a:xfrm>
            <a:off x="503238" y="301625"/>
            <a:ext cx="9070975" cy="1262063"/>
          </a:xfrm>
        </p:spPr>
        <p:txBody>
          <a:bodyPr tIns="38808"/>
          <a:lstStyle/>
          <a:p>
            <a:pPr eaLnBrk="1"/>
            <a:endParaRPr lang="tr-TR" altLang="tr-TR"/>
          </a:p>
        </p:txBody>
      </p:sp>
      <p:sp>
        <p:nvSpPr>
          <p:cNvPr id="53251" name="Rectangle 2">
            <a:extLst>
              <a:ext uri="{FF2B5EF4-FFF2-40B4-BE49-F238E27FC236}">
                <a16:creationId xmlns:a16="http://schemas.microsoft.com/office/drawing/2014/main" id="{A5972F3D-86D1-E96E-ECF2-ED3F83233971}"/>
              </a:ext>
            </a:extLst>
          </p:cNvPr>
          <p:cNvSpPr>
            <a:spLocks noGrp="1" noChangeArrowheads="1"/>
          </p:cNvSpPr>
          <p:nvPr>
            <p:ph type="body" idx="1"/>
          </p:nvPr>
        </p:nvSpPr>
        <p:spPr>
          <a:xfrm>
            <a:off x="503238" y="1768475"/>
            <a:ext cx="9070975" cy="4989513"/>
          </a:xfrm>
        </p:spPr>
        <p:txBody>
          <a:bodyPr/>
          <a:lstStyle/>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tr-TR" altLang="tr-TR"/>
              <a:t>Kanser kelimesinin ağırlığı ?</a:t>
            </a:r>
          </a:p>
        </p:txBody>
      </p:sp>
      <p:pic>
        <p:nvPicPr>
          <p:cNvPr id="3" name="Resim 2">
            <a:extLst>
              <a:ext uri="{FF2B5EF4-FFF2-40B4-BE49-F238E27FC236}">
                <a16:creationId xmlns:a16="http://schemas.microsoft.com/office/drawing/2014/main" id="{147C0A70-A7C4-31A5-6011-7720DB26B723}"/>
              </a:ext>
            </a:extLst>
          </p:cNvPr>
          <p:cNvPicPr>
            <a:picLocks noChangeAspect="1"/>
          </p:cNvPicPr>
          <p:nvPr/>
        </p:nvPicPr>
        <p:blipFill>
          <a:blip r:embed="rId3"/>
          <a:stretch>
            <a:fillRect/>
          </a:stretch>
        </p:blipFill>
        <p:spPr>
          <a:xfrm>
            <a:off x="3816176" y="2699717"/>
            <a:ext cx="5220429" cy="3858163"/>
          </a:xfrm>
          <a:prstGeom prst="rect">
            <a:avLst/>
          </a:prstGeom>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1">
            <a:extLst>
              <a:ext uri="{FF2B5EF4-FFF2-40B4-BE49-F238E27FC236}">
                <a16:creationId xmlns:a16="http://schemas.microsoft.com/office/drawing/2014/main" id="{6991C1FE-856D-11D3-8F3A-16B544762833}"/>
              </a:ext>
            </a:extLst>
          </p:cNvPr>
          <p:cNvSpPr>
            <a:spLocks noGrp="1" noChangeArrowheads="1"/>
          </p:cNvSpPr>
          <p:nvPr>
            <p:ph type="title"/>
          </p:nvPr>
        </p:nvSpPr>
        <p:spPr>
          <a:xfrm>
            <a:off x="503238" y="301625"/>
            <a:ext cx="9070975" cy="1262063"/>
          </a:xfrm>
        </p:spPr>
        <p:txBody>
          <a:bodyPr tIns="38808"/>
          <a:lstStyle/>
          <a:p>
            <a:pPr eaLnBrk="1"/>
            <a:endParaRPr lang="tr-TR" altLang="tr-TR"/>
          </a:p>
        </p:txBody>
      </p:sp>
      <p:sp>
        <p:nvSpPr>
          <p:cNvPr id="55299" name="Rectangle 2">
            <a:extLst>
              <a:ext uri="{FF2B5EF4-FFF2-40B4-BE49-F238E27FC236}">
                <a16:creationId xmlns:a16="http://schemas.microsoft.com/office/drawing/2014/main" id="{0A30F9F6-B93D-AC25-BA02-B967B09E18D7}"/>
              </a:ext>
            </a:extLst>
          </p:cNvPr>
          <p:cNvSpPr>
            <a:spLocks noGrp="1" noChangeArrowheads="1"/>
          </p:cNvSpPr>
          <p:nvPr>
            <p:ph type="body" idx="1"/>
          </p:nvPr>
        </p:nvSpPr>
        <p:spPr>
          <a:xfrm>
            <a:off x="503238" y="3347789"/>
            <a:ext cx="9070975" cy="3410199"/>
          </a:xfrm>
        </p:spPr>
        <p:txBody>
          <a:bodyPr/>
          <a:lstStyle/>
          <a:p>
            <a:pPr marL="457200" indent="-457200" eaLnBrk="1">
              <a:buFont typeface="Arial" panose="020B0604020202020204" pitchFamily="34" charset="0"/>
              <a:buChar char="•"/>
            </a:pPr>
            <a:r>
              <a:rPr lang="tr-TR" altLang="tr-TR" dirty="0"/>
              <a:t>Kanser teşhisine hazırlanmak</a:t>
            </a:r>
          </a:p>
          <a:p>
            <a:pPr marL="457200" indent="-457200" eaLnBrk="1">
              <a:buFont typeface="Arial" panose="020B0604020202020204" pitchFamily="34" charset="0"/>
              <a:buChar char="•"/>
            </a:pPr>
            <a:r>
              <a:rPr lang="tr-TR" altLang="tr-TR" dirty="0"/>
              <a:t>Kanser kelimesinin kullanılması</a:t>
            </a:r>
          </a:p>
        </p:txBody>
      </p:sp>
      <p:pic>
        <p:nvPicPr>
          <p:cNvPr id="55300" name="Picture 3">
            <a:extLst>
              <a:ext uri="{FF2B5EF4-FFF2-40B4-BE49-F238E27FC236}">
                <a16:creationId xmlns:a16="http://schemas.microsoft.com/office/drawing/2014/main" id="{FEBA78EA-6FBF-7DDE-2330-1FC427EE2CA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1840" y="443701"/>
            <a:ext cx="8298756" cy="223997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1">
            <a:extLst>
              <a:ext uri="{FF2B5EF4-FFF2-40B4-BE49-F238E27FC236}">
                <a16:creationId xmlns:a16="http://schemas.microsoft.com/office/drawing/2014/main" id="{B2386E10-44EF-83BD-0EEA-FB695FB5CF31}"/>
              </a:ext>
            </a:extLst>
          </p:cNvPr>
          <p:cNvSpPr>
            <a:spLocks noGrp="1" noChangeArrowheads="1"/>
          </p:cNvSpPr>
          <p:nvPr>
            <p:ph type="title"/>
          </p:nvPr>
        </p:nvSpPr>
        <p:spPr>
          <a:xfrm>
            <a:off x="503238" y="301625"/>
            <a:ext cx="9070975" cy="1262063"/>
          </a:xfrm>
        </p:spPr>
        <p:txBody>
          <a:bodyPr tIns="38808"/>
          <a:lstStyle/>
          <a:p>
            <a:pPr eaLnBrk="1"/>
            <a:endParaRPr lang="tr-TR" altLang="tr-TR"/>
          </a:p>
        </p:txBody>
      </p:sp>
      <p:sp>
        <p:nvSpPr>
          <p:cNvPr id="57347" name="Rectangle 2">
            <a:extLst>
              <a:ext uri="{FF2B5EF4-FFF2-40B4-BE49-F238E27FC236}">
                <a16:creationId xmlns:a16="http://schemas.microsoft.com/office/drawing/2014/main" id="{2762594F-AE4A-8A0E-3C07-18040EC90B29}"/>
              </a:ext>
            </a:extLst>
          </p:cNvPr>
          <p:cNvSpPr>
            <a:spLocks noGrp="1" noChangeArrowheads="1"/>
          </p:cNvSpPr>
          <p:nvPr>
            <p:ph type="body" idx="1"/>
          </p:nvPr>
        </p:nvSpPr>
        <p:spPr>
          <a:xfrm>
            <a:off x="503238" y="1768475"/>
            <a:ext cx="9070975" cy="4989513"/>
          </a:xfrm>
        </p:spPr>
        <p:txBody>
          <a:bodyPr/>
          <a:lstStyle/>
          <a:p>
            <a:pPr eaLnBrk="1"/>
            <a:endParaRPr lang="tr-TR" altLang="tr-TR"/>
          </a:p>
        </p:txBody>
      </p:sp>
      <p:pic>
        <p:nvPicPr>
          <p:cNvPr id="57348" name="Picture 3">
            <a:extLst>
              <a:ext uri="{FF2B5EF4-FFF2-40B4-BE49-F238E27FC236}">
                <a16:creationId xmlns:a16="http://schemas.microsoft.com/office/drawing/2014/main" id="{95F7EEBC-0F6F-7050-581A-A90FD783552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288" y="530225"/>
            <a:ext cx="8791575" cy="64293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1">
            <a:extLst>
              <a:ext uri="{FF2B5EF4-FFF2-40B4-BE49-F238E27FC236}">
                <a16:creationId xmlns:a16="http://schemas.microsoft.com/office/drawing/2014/main" id="{922DF082-326C-8144-6019-9043E16BBF52}"/>
              </a:ext>
            </a:extLst>
          </p:cNvPr>
          <p:cNvSpPr>
            <a:spLocks noGrp="1" noChangeArrowheads="1"/>
          </p:cNvSpPr>
          <p:nvPr>
            <p:ph type="title"/>
          </p:nvPr>
        </p:nvSpPr>
        <p:spPr>
          <a:xfrm>
            <a:off x="503238" y="301625"/>
            <a:ext cx="9070975" cy="1262063"/>
          </a:xfrm>
        </p:spPr>
        <p:txBody>
          <a:bodyPr tIns="38808"/>
          <a:lstStyle/>
          <a:p>
            <a:pPr eaLnBrk="1"/>
            <a:endParaRPr lang="tr-TR" altLang="tr-TR"/>
          </a:p>
        </p:txBody>
      </p:sp>
      <p:sp>
        <p:nvSpPr>
          <p:cNvPr id="59395" name="Rectangle 2">
            <a:extLst>
              <a:ext uri="{FF2B5EF4-FFF2-40B4-BE49-F238E27FC236}">
                <a16:creationId xmlns:a16="http://schemas.microsoft.com/office/drawing/2014/main" id="{B7AD5EEC-4055-C60F-467D-36AD1B523650}"/>
              </a:ext>
            </a:extLst>
          </p:cNvPr>
          <p:cNvSpPr>
            <a:spLocks noGrp="1" noChangeArrowheads="1"/>
          </p:cNvSpPr>
          <p:nvPr>
            <p:ph type="body" idx="1"/>
          </p:nvPr>
        </p:nvSpPr>
        <p:spPr>
          <a:xfrm>
            <a:off x="503238" y="1768475"/>
            <a:ext cx="9070975" cy="4989513"/>
          </a:xfrm>
        </p:spPr>
        <p:txBody>
          <a:bodyPr tIns="17640"/>
          <a:lstStyle/>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tr-TR" altLang="tr-TR" sz="2000" dirty="0"/>
              <a:t>Bulgular: </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tr-TR" altLang="tr-TR" sz="2000" dirty="0"/>
              <a:t>Anksiyeteyi azaltmak için hastayı olası bir kanser tanısına hazırlamak; </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tr-TR" altLang="tr-TR" sz="2000" dirty="0"/>
              <a:t>hastanın tanıyı duymasını istediği kişilerin orada bulunması; </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tr-TR" altLang="tr-TR" sz="2000" dirty="0"/>
              <a:t>hastaya teşhis hakkında istenildiği kadar bilgi verilmesi; yazılı bilgi sağlamak; bilgilerin açıkça sunulması; aynı gün hastanın sorularının tartışılması; hastanın duyguları hakkında konuşmak; ve güven verici. </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tr-TR" altLang="tr-TR" sz="2000" dirty="0"/>
              <a:t>Daha düşük depresyon seviyeleriyle bağlantılı uygulamalar arasında </a:t>
            </a:r>
            <a:r>
              <a:rPr lang="tr-TR" altLang="tr-TR" sz="2000" b="1" dirty="0"/>
              <a:t>'kanser</a:t>
            </a:r>
            <a:r>
              <a:rPr lang="tr-TR" altLang="tr-TR" sz="2000" dirty="0"/>
              <a:t>' kelimesinin kullanılması; durumun ciddiyetinin, yaşam beklentisinin ve kanserin yaşamın diğer yönlerini nasıl etkileyebileceğinin tartışılması; ve hastanın tedavi kararlarına katılmasının teşvik edilmesi.</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5CF2176-6019-B8EB-A941-3CDCF39A71E1}"/>
              </a:ext>
            </a:extLst>
          </p:cNvPr>
          <p:cNvSpPr>
            <a:spLocks noGrp="1"/>
          </p:cNvSpPr>
          <p:nvPr>
            <p:ph type="title"/>
          </p:nvPr>
        </p:nvSpPr>
        <p:spPr/>
        <p:txBody>
          <a:bodyPr/>
          <a:lstStyle/>
          <a:p>
            <a:r>
              <a:rPr lang="tr-TR" dirty="0"/>
              <a:t>Zorluklar </a:t>
            </a:r>
          </a:p>
        </p:txBody>
      </p:sp>
      <p:sp>
        <p:nvSpPr>
          <p:cNvPr id="3" name="İçerik Yer Tutucusu 2">
            <a:extLst>
              <a:ext uri="{FF2B5EF4-FFF2-40B4-BE49-F238E27FC236}">
                <a16:creationId xmlns:a16="http://schemas.microsoft.com/office/drawing/2014/main" id="{D34807F7-A0AF-E153-42DE-03F9C250D767}"/>
              </a:ext>
            </a:extLst>
          </p:cNvPr>
          <p:cNvSpPr>
            <a:spLocks noGrp="1"/>
          </p:cNvSpPr>
          <p:nvPr>
            <p:ph idx="1"/>
          </p:nvPr>
        </p:nvSpPr>
        <p:spPr/>
        <p:txBody>
          <a:bodyPr/>
          <a:lstStyle/>
          <a:p>
            <a:pPr marL="457200" indent="-457200">
              <a:buFont typeface="Arial" panose="020B0604020202020204" pitchFamily="34" charset="0"/>
              <a:buChar char="•"/>
            </a:pPr>
            <a:r>
              <a:rPr lang="tr-TR" u="sng" dirty="0"/>
              <a:t>Endişeli hasta :</a:t>
            </a:r>
          </a:p>
          <a:p>
            <a:pPr marL="457200" indent="-457200">
              <a:buFont typeface="Arial" panose="020B0604020202020204" pitchFamily="34" charset="0"/>
              <a:buChar char="•"/>
            </a:pPr>
            <a:r>
              <a:rPr lang="tr-TR" dirty="0"/>
              <a:t>Radyasyon ?</a:t>
            </a:r>
          </a:p>
          <a:p>
            <a:pPr marL="457200" indent="-457200">
              <a:buFont typeface="Arial" panose="020B0604020202020204" pitchFamily="34" charset="0"/>
              <a:buChar char="•"/>
            </a:pPr>
            <a:r>
              <a:rPr lang="tr-TR" dirty="0"/>
              <a:t>Tedavi başarılı olacak mı ?</a:t>
            </a:r>
          </a:p>
          <a:p>
            <a:pPr marL="457200" indent="-457200">
              <a:buFont typeface="Arial" panose="020B0604020202020204" pitchFamily="34" charset="0"/>
              <a:buChar char="•"/>
            </a:pPr>
            <a:r>
              <a:rPr lang="tr-TR" dirty="0"/>
              <a:t>Tedavi kesintileri (cihaz kaynaklı, tedavi kaynaklı)</a:t>
            </a:r>
          </a:p>
          <a:p>
            <a:pPr marL="457200" indent="-457200">
              <a:buFont typeface="Arial" panose="020B0604020202020204" pitchFamily="34" charset="0"/>
              <a:buChar char="•"/>
            </a:pPr>
            <a:r>
              <a:rPr lang="tr-TR" dirty="0"/>
              <a:t>Terminal dönem hasta:</a:t>
            </a:r>
          </a:p>
          <a:p>
            <a:pPr marL="457200" indent="-457200">
              <a:buFont typeface="Arial" panose="020B0604020202020204" pitchFamily="34" charset="0"/>
              <a:buChar char="•"/>
            </a:pPr>
            <a:r>
              <a:rPr lang="tr-TR" dirty="0"/>
              <a:t>Yüksek </a:t>
            </a:r>
            <a:r>
              <a:rPr lang="tr-TR" dirty="0" err="1"/>
              <a:t>palyasyon</a:t>
            </a:r>
            <a:r>
              <a:rPr lang="tr-TR" dirty="0"/>
              <a:t> ihtiyacı olan hasta (</a:t>
            </a:r>
            <a:r>
              <a:rPr lang="tr-TR" dirty="0" err="1"/>
              <a:t>ağrılı,hareket</a:t>
            </a:r>
            <a:r>
              <a:rPr lang="tr-TR" dirty="0"/>
              <a:t> kısıtlığı,)</a:t>
            </a:r>
          </a:p>
          <a:p>
            <a:pPr marL="0" indent="0"/>
            <a:endParaRPr lang="tr-TR" dirty="0"/>
          </a:p>
          <a:p>
            <a:pPr marL="457200" indent="-457200">
              <a:buFont typeface="Arial" panose="020B0604020202020204" pitchFamily="34" charset="0"/>
              <a:buChar char="•"/>
            </a:pPr>
            <a:endParaRPr lang="tr-TR" dirty="0"/>
          </a:p>
          <a:p>
            <a:pPr marL="457200" indent="-457200">
              <a:buFont typeface="Arial" panose="020B0604020202020204" pitchFamily="34" charset="0"/>
              <a:buChar char="•"/>
            </a:pPr>
            <a:endParaRPr lang="tr-TR" dirty="0"/>
          </a:p>
        </p:txBody>
      </p:sp>
    </p:spTree>
    <p:extLst>
      <p:ext uri="{BB962C8B-B14F-4D97-AF65-F5344CB8AC3E}">
        <p14:creationId xmlns:p14="http://schemas.microsoft.com/office/powerpoint/2010/main" val="139132988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D303207-5544-8324-50A7-20037E6649E9}"/>
              </a:ext>
            </a:extLst>
          </p:cNvPr>
          <p:cNvSpPr>
            <a:spLocks noGrp="1"/>
          </p:cNvSpPr>
          <p:nvPr>
            <p:ph type="title"/>
          </p:nvPr>
        </p:nvSpPr>
        <p:spPr/>
        <p:txBody>
          <a:bodyPr/>
          <a:lstStyle/>
          <a:p>
            <a:r>
              <a:rPr lang="tr-TR" dirty="0"/>
              <a:t>çözümler</a:t>
            </a:r>
          </a:p>
        </p:txBody>
      </p:sp>
      <p:sp>
        <p:nvSpPr>
          <p:cNvPr id="3" name="İçerik Yer Tutucusu 2">
            <a:extLst>
              <a:ext uri="{FF2B5EF4-FFF2-40B4-BE49-F238E27FC236}">
                <a16:creationId xmlns:a16="http://schemas.microsoft.com/office/drawing/2014/main" id="{C4E9F792-1B34-695A-0DBD-D321ADC9023A}"/>
              </a:ext>
            </a:extLst>
          </p:cNvPr>
          <p:cNvSpPr>
            <a:spLocks noGrp="1"/>
          </p:cNvSpPr>
          <p:nvPr>
            <p:ph idx="1"/>
          </p:nvPr>
        </p:nvSpPr>
        <p:spPr/>
        <p:txBody>
          <a:bodyPr/>
          <a:lstStyle/>
          <a:p>
            <a:pPr marL="457200" indent="-457200">
              <a:buFont typeface="Arial" panose="020B0604020202020204" pitchFamily="34" charset="0"/>
              <a:buChar char="•"/>
            </a:pPr>
            <a:r>
              <a:rPr lang="tr-TR" dirty="0"/>
              <a:t>Bilgilendirme, hasta eğitimi</a:t>
            </a:r>
          </a:p>
          <a:p>
            <a:pPr marL="457200" indent="-457200">
              <a:buFont typeface="Arial" panose="020B0604020202020204" pitchFamily="34" charset="0"/>
              <a:buChar char="•"/>
            </a:pPr>
            <a:r>
              <a:rPr lang="tr-TR" dirty="0"/>
              <a:t>Destek tedavileri</a:t>
            </a:r>
          </a:p>
          <a:p>
            <a:pPr marL="457200" indent="-457200">
              <a:buFont typeface="Arial" panose="020B0604020202020204" pitchFamily="34" charset="0"/>
              <a:buChar char="•"/>
            </a:pPr>
            <a:r>
              <a:rPr lang="tr-TR" dirty="0"/>
              <a:t>Klinik organizasyonu</a:t>
            </a:r>
          </a:p>
          <a:p>
            <a:pPr marL="457200" indent="-457200">
              <a:buFont typeface="Arial" panose="020B0604020202020204" pitchFamily="34" charset="0"/>
              <a:buChar char="•"/>
            </a:pPr>
            <a:r>
              <a:rPr lang="tr-TR" dirty="0"/>
              <a:t>Personel eğitimi</a:t>
            </a:r>
          </a:p>
          <a:p>
            <a:pPr marL="457200" indent="-457200">
              <a:buFont typeface="Arial" panose="020B0604020202020204" pitchFamily="34" charset="0"/>
              <a:buChar char="•"/>
            </a:pPr>
            <a:endParaRPr lang="tr-TR" dirty="0"/>
          </a:p>
          <a:p>
            <a:pPr marL="457200" indent="-457200">
              <a:buFont typeface="Arial" panose="020B0604020202020204" pitchFamily="34" charset="0"/>
              <a:buChar char="•"/>
            </a:pPr>
            <a:endParaRPr lang="tr-TR" dirty="0"/>
          </a:p>
        </p:txBody>
      </p:sp>
    </p:spTree>
    <p:extLst>
      <p:ext uri="{BB962C8B-B14F-4D97-AF65-F5344CB8AC3E}">
        <p14:creationId xmlns:p14="http://schemas.microsoft.com/office/powerpoint/2010/main" val="262883659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4CEABA0-388D-6257-6761-1C079BA19A5D}"/>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1C7AF2C8-3025-0285-1470-7E098BD52943}"/>
              </a:ext>
            </a:extLst>
          </p:cNvPr>
          <p:cNvSpPr>
            <a:spLocks noGrp="1"/>
          </p:cNvSpPr>
          <p:nvPr>
            <p:ph idx="1"/>
          </p:nvPr>
        </p:nvSpPr>
        <p:spPr/>
        <p:txBody>
          <a:bodyPr/>
          <a:lstStyle/>
          <a:p>
            <a:pPr algn="ctr"/>
            <a:endParaRPr lang="tr-TR" dirty="0"/>
          </a:p>
          <a:p>
            <a:pPr algn="ctr"/>
            <a:endParaRPr lang="tr-TR" dirty="0"/>
          </a:p>
          <a:p>
            <a:pPr algn="ctr"/>
            <a:endParaRPr lang="tr-TR" dirty="0"/>
          </a:p>
          <a:p>
            <a:pPr algn="ctr"/>
            <a:endParaRPr lang="tr-TR" dirty="0"/>
          </a:p>
          <a:p>
            <a:pPr algn="ctr"/>
            <a:endParaRPr lang="tr-TR" dirty="0"/>
          </a:p>
          <a:p>
            <a:pPr algn="ctr"/>
            <a:endParaRPr lang="tr-TR" dirty="0"/>
          </a:p>
          <a:p>
            <a:pPr algn="ctr"/>
            <a:r>
              <a:rPr lang="tr-TR" dirty="0"/>
              <a:t>                         Teşekkür ederim</a:t>
            </a:r>
          </a:p>
        </p:txBody>
      </p:sp>
      <p:pic>
        <p:nvPicPr>
          <p:cNvPr id="5" name="Resim 4">
            <a:extLst>
              <a:ext uri="{FF2B5EF4-FFF2-40B4-BE49-F238E27FC236}">
                <a16:creationId xmlns:a16="http://schemas.microsoft.com/office/drawing/2014/main" id="{D49A84C8-3364-B16A-2B00-7C1458666753}"/>
              </a:ext>
            </a:extLst>
          </p:cNvPr>
          <p:cNvPicPr>
            <a:picLocks noChangeAspect="1"/>
          </p:cNvPicPr>
          <p:nvPr/>
        </p:nvPicPr>
        <p:blipFill>
          <a:blip r:embed="rId2"/>
          <a:stretch>
            <a:fillRect/>
          </a:stretch>
        </p:blipFill>
        <p:spPr>
          <a:xfrm>
            <a:off x="1439912" y="1403573"/>
            <a:ext cx="4163006" cy="3953427"/>
          </a:xfrm>
          <a:prstGeom prst="rect">
            <a:avLst/>
          </a:prstGeom>
        </p:spPr>
      </p:pic>
    </p:spTree>
    <p:extLst>
      <p:ext uri="{BB962C8B-B14F-4D97-AF65-F5344CB8AC3E}">
        <p14:creationId xmlns:p14="http://schemas.microsoft.com/office/powerpoint/2010/main" val="716921878"/>
      </p:ext>
    </p:extLst>
  </p:cSld>
  <p:clrMapOvr>
    <a:masterClrMapping/>
  </p:clrMapOvr>
</p:sld>
</file>

<file path=ppt/theme/theme1.xml><?xml version="1.0" encoding="utf-8"?>
<a:theme xmlns:a="http://schemas.openxmlformats.org/drawingml/2006/main" name="Office Teması">
  <a:themeElements>
    <a:clrScheme name="Office Teması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eması">
      <a:majorFont>
        <a:latin typeface="Arial"/>
        <a:ea typeface="Microsoft YaHei"/>
        <a:cs typeface=""/>
      </a:majorFont>
      <a:minorFont>
        <a:latin typeface="Arial"/>
        <a:ea typeface="Microsoft YaHe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tr-TR" sz="1800" b="0" i="0" u="none" strike="noStrike" cap="none" normalizeH="0" baseline="0" smtClean="0">
            <a:ln>
              <a:noFill/>
            </a:ln>
            <a:effectLst/>
            <a:latin typeface="Arial" panose="020B0604020202020204" pitchFamily="34" charset="0"/>
            <a:ea typeface="Microsoft YaHei" panose="020B0503020204020204" pitchFamily="34"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tr-TR" sz="1800" b="0" i="0" u="none" strike="noStrike" cap="none" normalizeH="0" baseline="0" smtClean="0">
            <a:ln>
              <a:noFill/>
            </a:ln>
            <a:effectLst/>
            <a:latin typeface="Arial" panose="020B0604020202020204" pitchFamily="34" charset="0"/>
            <a:ea typeface="Microsoft YaHei" panose="020B0503020204020204" pitchFamily="34" charset="-122"/>
          </a:defRPr>
        </a:defPPr>
      </a:lstStyle>
    </a:lnDef>
  </a:objectDefaults>
  <a:extraClrSchemeLst>
    <a:extraClrScheme>
      <a:clrScheme name="Office Teması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eması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eması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eması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eması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eması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eması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626</TotalTime>
  <Words>693</Words>
  <Application>Microsoft Office PowerPoint</Application>
  <PresentationFormat>Özel</PresentationFormat>
  <Paragraphs>117</Paragraphs>
  <Slides>36</Slides>
  <Notes>25</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36</vt:i4>
      </vt:variant>
    </vt:vector>
  </HeadingPairs>
  <TitlesOfParts>
    <vt:vector size="40" baseType="lpstr">
      <vt:lpstr>Arial</vt:lpstr>
      <vt:lpstr>Times New Roman</vt:lpstr>
      <vt:lpstr>Wingdings</vt:lpstr>
      <vt:lpstr>Office Teması</vt:lpstr>
      <vt:lpstr>PowerPoint Sunusu</vt:lpstr>
      <vt:lpstr>Zor vakalar?</vt:lpstr>
      <vt:lpstr>PowerPoint Sunusu</vt:lpstr>
      <vt:lpstr>Son dönem hastalarda tedavi</vt:lpstr>
      <vt:lpstr>PowerPoint Sunusu</vt:lpstr>
      <vt:lpstr>VCSS</vt:lpstr>
      <vt:lpstr>Kemik metastazı</vt:lpstr>
      <vt:lpstr>Beyin metastazları</vt:lpstr>
      <vt:lpstr>Zor vakalarda RTT</vt:lpstr>
      <vt:lpstr>Fırsatlar :</vt:lpstr>
      <vt:lpstr>PowerPoint Sunusu</vt:lpstr>
      <vt:lpstr>PowerPoint Sunusu</vt:lpstr>
      <vt:lpstr>                İletişim…</vt:lpstr>
      <vt:lpstr>PowerPoint Sunusu</vt:lpstr>
      <vt:lpstr>PowerPoint Sunusu</vt:lpstr>
      <vt:lpstr>PowerPoint Sunusu</vt:lpstr>
      <vt:lpstr>PowerPoint Sunusu</vt:lpstr>
      <vt:lpstr>PowerPoint Sunusu</vt:lpstr>
      <vt:lpstr>PowerPoint Sunusu</vt:lpstr>
      <vt:lpstr>RTT için iletişim becerileri eğitimi: hastaları tedaviye hazırlamak  9 günlük eğitim programı:  (1) iletişim becerisi (2) hastanın duyusal tepkilerine yanıt verme </vt:lpstr>
      <vt:lpstr>PowerPoint Sunusu</vt:lpstr>
      <vt:lpstr>kaygı yönetimi..</vt:lpstr>
      <vt:lpstr>PowerPoint Sunusu</vt:lpstr>
      <vt:lpstr>PowerPoint Sunusu</vt:lpstr>
      <vt:lpstr>PowerPoint Sunusu</vt:lpstr>
      <vt:lpstr>Hastayı bilgilendirmek</vt:lpstr>
      <vt:lpstr>PowerPoint Sunusu</vt:lpstr>
      <vt:lpstr>PowerPoint Sunusu</vt:lpstr>
      <vt:lpstr>PowerPoint Sunusu</vt:lpstr>
      <vt:lpstr>PowerPoint Sunusu</vt:lpstr>
      <vt:lpstr>PowerPoint Sunusu</vt:lpstr>
      <vt:lpstr>PowerPoint Sunusu</vt:lpstr>
      <vt:lpstr>PowerPoint Sunusu</vt:lpstr>
      <vt:lpstr>Zorluklar </vt:lpstr>
      <vt:lpstr>çözümler</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Mehmet Fatih Akyüz</dc:creator>
  <cp:lastModifiedBy>Mehmet Fatih Akyüz</cp:lastModifiedBy>
  <cp:revision>40</cp:revision>
  <cp:lastPrinted>1601-01-01T00:00:00Z</cp:lastPrinted>
  <dcterms:created xsi:type="dcterms:W3CDTF">2024-05-12T09:07:20Z</dcterms:created>
  <dcterms:modified xsi:type="dcterms:W3CDTF">2024-05-13T20:53:23Z</dcterms:modified>
</cp:coreProperties>
</file>