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320" r:id="rId2"/>
    <p:sldId id="263" r:id="rId3"/>
    <p:sldId id="275" r:id="rId4"/>
    <p:sldId id="305" r:id="rId5"/>
    <p:sldId id="270" r:id="rId6"/>
  </p:sldIdLst>
  <p:sldSz cx="12192000" cy="6858000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32146"/>
    <a:srgbClr val="FEDE17"/>
    <a:srgbClr val="4BB4DB"/>
    <a:srgbClr val="2BA8D5"/>
    <a:srgbClr val="C21838"/>
    <a:srgbClr val="89A0C0"/>
    <a:srgbClr val="D9D9D9"/>
    <a:srgbClr val="F1CF01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4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DBA913-6BCF-416A-BAE8-504422ECCB71}" type="datetimeFigureOut">
              <a:rPr lang="zh-CN" altLang="en-US" smtClean="0"/>
              <a:t>2024/5/14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E2D400-DAFD-4CDE-876A-CAF9453D0B8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714E7-E2E7-48CD-97AE-7A7F3451FABB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10C45-CCC0-4923-A269-FFC68573D3D1}" type="datetimeFigureOut">
              <a:rPr lang="zh-CN" altLang="en-US" smtClean="0"/>
              <a:t>2024/5/14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F1CD2-8F92-41D7-817D-8A262A7ECD0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10C45-CCC0-4923-A269-FFC68573D3D1}" type="datetimeFigureOut">
              <a:rPr lang="zh-CN" altLang="en-US" smtClean="0"/>
              <a:t>2024/5/14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F1CD2-8F92-41D7-817D-8A262A7ECD0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10C45-CCC0-4923-A269-FFC68573D3D1}" type="datetimeFigureOut">
              <a:rPr lang="zh-CN" altLang="en-US" smtClean="0"/>
              <a:t>2024/5/14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F1CD2-8F92-41D7-817D-8A262A7ECD0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10C45-CCC0-4923-A269-FFC68573D3D1}" type="datetimeFigureOut">
              <a:rPr lang="zh-CN" altLang="en-US" smtClean="0"/>
              <a:t>2024/5/14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F1CD2-8F92-41D7-817D-8A262A7ECD0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10C45-CCC0-4923-A269-FFC68573D3D1}" type="datetimeFigureOut">
              <a:rPr lang="zh-CN" altLang="en-US" smtClean="0"/>
              <a:t>2024/5/14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F1CD2-8F92-41D7-817D-8A262A7ECD02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706228" y="64311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10C45-CCC0-4923-A269-FFC68573D3D1}" type="datetimeFigureOut">
              <a:rPr lang="zh-CN" altLang="en-US" smtClean="0"/>
              <a:t>2024/5/14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F1CD2-8F92-41D7-817D-8A262A7ECD0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10C45-CCC0-4923-A269-FFC68573D3D1}" type="datetimeFigureOut">
              <a:rPr lang="zh-CN" altLang="en-US" smtClean="0"/>
              <a:t>2024/5/14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F1CD2-8F92-41D7-817D-8A262A7ECD0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10C45-CCC0-4923-A269-FFC68573D3D1}" type="datetimeFigureOut">
              <a:rPr lang="zh-CN" altLang="en-US" smtClean="0"/>
              <a:t>2024/5/14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F1CD2-8F92-41D7-817D-8A262A7ECD0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10C45-CCC0-4923-A269-FFC68573D3D1}" type="datetimeFigureOut">
              <a:rPr lang="zh-CN" altLang="en-US" smtClean="0"/>
              <a:t>2024/5/14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F1CD2-8F92-41D7-817D-8A262A7ECD0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10C45-CCC0-4923-A269-FFC68573D3D1}" type="datetimeFigureOut">
              <a:rPr lang="zh-CN" altLang="en-US" smtClean="0"/>
              <a:t>2024/5/14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F1CD2-8F92-41D7-817D-8A262A7ECD0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10C45-CCC0-4923-A269-FFC68573D3D1}" type="datetimeFigureOut">
              <a:rPr lang="zh-CN" altLang="en-US" smtClean="0"/>
              <a:t>2024/5/14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F1CD2-8F92-41D7-817D-8A262A7ECD0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406317"/>
            <a:ext cx="5040560" cy="504055"/>
          </a:xfrm>
        </p:spPr>
        <p:txBody>
          <a:bodyPr lIns="0" tIns="0" rIns="0" bIns="0" anchor="t"/>
          <a:lstStyle>
            <a:lvl1pPr algn="l">
              <a:defRPr sz="3200" b="0" cap="all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02D13-023C-493B-946F-6334B1550202}" type="datetimeFigureOut">
              <a:rPr lang="zh-CN" altLang="en-US"/>
              <a:t>2024/5/14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27665-4685-4CFB-A4DF-574C5BBB638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406317"/>
            <a:ext cx="5040560" cy="504055"/>
          </a:xfrm>
        </p:spPr>
        <p:txBody>
          <a:bodyPr lIns="0" tIns="0" rIns="0" bIns="0" anchor="t"/>
          <a:lstStyle>
            <a:lvl1pPr algn="l">
              <a:defRPr sz="3200" b="0" cap="all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02D13-023C-493B-946F-6334B1550202}" type="datetimeFigureOut">
              <a:rPr lang="zh-CN" altLang="en-US"/>
              <a:t>2024/5/14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27665-4685-4CFB-A4DF-574C5BBB638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406317"/>
            <a:ext cx="5040560" cy="504055"/>
          </a:xfrm>
        </p:spPr>
        <p:txBody>
          <a:bodyPr lIns="0" tIns="0" rIns="0" bIns="0" anchor="t"/>
          <a:lstStyle>
            <a:lvl1pPr algn="l">
              <a:defRPr sz="3200" b="0" cap="all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02D13-023C-493B-946F-6334B1550202}" type="datetimeFigureOut">
              <a:rPr lang="zh-CN" altLang="en-US"/>
              <a:t>2024/5/14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27665-4685-4CFB-A4DF-574C5BBB638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210C45-CCC0-4923-A269-FFC68573D3D1}" type="datetimeFigureOut">
              <a:rPr lang="zh-CN" altLang="en-US" smtClean="0"/>
              <a:t>2024/5/14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F1CD2-8F92-41D7-817D-8A262A7ECD0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6" r:id="rId13"/>
    <p:sldLayoutId id="214748366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任意多边形 23"/>
          <p:cNvSpPr/>
          <p:nvPr/>
        </p:nvSpPr>
        <p:spPr bwMode="auto">
          <a:xfrm>
            <a:off x="4700086" y="1236451"/>
            <a:ext cx="7491914" cy="2882570"/>
          </a:xfrm>
          <a:custGeom>
            <a:avLst/>
            <a:gdLst>
              <a:gd name="connsiteX0" fmla="*/ 5842280 w 7491914"/>
              <a:gd name="connsiteY0" fmla="*/ 205 h 2882570"/>
              <a:gd name="connsiteX1" fmla="*/ 6960295 w 7491914"/>
              <a:gd name="connsiteY1" fmla="*/ 183813 h 2882570"/>
              <a:gd name="connsiteX2" fmla="*/ 7107808 w 7491914"/>
              <a:gd name="connsiteY2" fmla="*/ 240251 h 2882570"/>
              <a:gd name="connsiteX3" fmla="*/ 7393592 w 7491914"/>
              <a:gd name="connsiteY3" fmla="*/ 386886 h 2882570"/>
              <a:gd name="connsiteX4" fmla="*/ 7491914 w 7491914"/>
              <a:gd name="connsiteY4" fmla="*/ 442631 h 2882570"/>
              <a:gd name="connsiteX5" fmla="*/ 7491914 w 7491914"/>
              <a:gd name="connsiteY5" fmla="*/ 472632 h 2882570"/>
              <a:gd name="connsiteX6" fmla="*/ 7491914 w 7491914"/>
              <a:gd name="connsiteY6" fmla="*/ 2233809 h 2882570"/>
              <a:gd name="connsiteX7" fmla="*/ 67691 w 7491914"/>
              <a:gd name="connsiteY7" fmla="*/ 2855724 h 2882570"/>
              <a:gd name="connsiteX8" fmla="*/ 0 w 7491914"/>
              <a:gd name="connsiteY8" fmla="*/ 2882570 h 2882570"/>
              <a:gd name="connsiteX9" fmla="*/ 138017 w 7491914"/>
              <a:gd name="connsiteY9" fmla="*/ 2803817 h 2882570"/>
              <a:gd name="connsiteX10" fmla="*/ 5842280 w 7491914"/>
              <a:gd name="connsiteY10" fmla="*/ 205 h 288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491914" h="2882570">
                <a:moveTo>
                  <a:pt x="5842280" y="205"/>
                </a:moveTo>
                <a:cubicBezTo>
                  <a:pt x="6211864" y="-3856"/>
                  <a:pt x="6584084" y="52313"/>
                  <a:pt x="6960295" y="183813"/>
                </a:cubicBezTo>
                <a:lnTo>
                  <a:pt x="7107808" y="240251"/>
                </a:lnTo>
                <a:lnTo>
                  <a:pt x="7393592" y="386886"/>
                </a:lnTo>
                <a:lnTo>
                  <a:pt x="7491914" y="442631"/>
                </a:lnTo>
                <a:lnTo>
                  <a:pt x="7491914" y="472632"/>
                </a:lnTo>
                <a:cubicBezTo>
                  <a:pt x="7491914" y="2233809"/>
                  <a:pt x="7491914" y="2233809"/>
                  <a:pt x="7491914" y="2233809"/>
                </a:cubicBezTo>
                <a:cubicBezTo>
                  <a:pt x="4608365" y="499446"/>
                  <a:pt x="2322776" y="1931651"/>
                  <a:pt x="67691" y="2855724"/>
                </a:cubicBezTo>
                <a:lnTo>
                  <a:pt x="0" y="2882570"/>
                </a:lnTo>
                <a:lnTo>
                  <a:pt x="138017" y="2803817"/>
                </a:lnTo>
                <a:cubicBezTo>
                  <a:pt x="2093613" y="1649979"/>
                  <a:pt x="3932762" y="21187"/>
                  <a:pt x="5842280" y="205"/>
                </a:cubicBezTo>
                <a:close/>
              </a:path>
            </a:pathLst>
          </a:custGeom>
          <a:solidFill>
            <a:srgbClr val="E3214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1" name="Freeform 10"/>
          <p:cNvSpPr/>
          <p:nvPr/>
        </p:nvSpPr>
        <p:spPr bwMode="auto">
          <a:xfrm>
            <a:off x="0" y="-1210182"/>
            <a:ext cx="12192000" cy="6096000"/>
          </a:xfrm>
          <a:custGeom>
            <a:avLst/>
            <a:gdLst>
              <a:gd name="T0" fmla="*/ 967 w 967"/>
              <a:gd name="T1" fmla="*/ 199 h 478"/>
              <a:gd name="T2" fmla="*/ 0 w 967"/>
              <a:gd name="T3" fmla="*/ 247 h 478"/>
              <a:gd name="T4" fmla="*/ 0 w 967"/>
              <a:gd name="T5" fmla="*/ 95 h 478"/>
              <a:gd name="T6" fmla="*/ 967 w 967"/>
              <a:gd name="T7" fmla="*/ 95 h 478"/>
              <a:gd name="T8" fmla="*/ 967 w 967"/>
              <a:gd name="T9" fmla="*/ 199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7" h="478">
                <a:moveTo>
                  <a:pt x="967" y="199"/>
                </a:moveTo>
                <a:cubicBezTo>
                  <a:pt x="636" y="0"/>
                  <a:pt x="386" y="478"/>
                  <a:pt x="0" y="247"/>
                </a:cubicBezTo>
                <a:cubicBezTo>
                  <a:pt x="0" y="95"/>
                  <a:pt x="0" y="95"/>
                  <a:pt x="0" y="95"/>
                </a:cubicBezTo>
                <a:cubicBezTo>
                  <a:pt x="967" y="95"/>
                  <a:pt x="967" y="95"/>
                  <a:pt x="967" y="95"/>
                </a:cubicBezTo>
                <a:lnTo>
                  <a:pt x="967" y="199"/>
                </a:lnTo>
                <a:close/>
              </a:path>
            </a:pathLst>
          </a:custGeom>
          <a:solidFill>
            <a:srgbClr val="4BB4D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6"/>
          <p:cNvSpPr/>
          <p:nvPr/>
        </p:nvSpPr>
        <p:spPr bwMode="auto">
          <a:xfrm>
            <a:off x="0" y="-834776"/>
            <a:ext cx="12227859" cy="7475547"/>
          </a:xfrm>
          <a:custGeom>
            <a:avLst/>
            <a:gdLst>
              <a:gd name="T0" fmla="*/ 967 w 967"/>
              <a:gd name="T1" fmla="*/ 200 h 589"/>
              <a:gd name="T2" fmla="*/ 0 w 967"/>
              <a:gd name="T3" fmla="*/ 454 h 589"/>
              <a:gd name="T4" fmla="*/ 0 w 967"/>
              <a:gd name="T5" fmla="*/ 247 h 589"/>
              <a:gd name="T6" fmla="*/ 967 w 967"/>
              <a:gd name="T7" fmla="*/ 199 h 589"/>
              <a:gd name="T8" fmla="*/ 967 w 967"/>
              <a:gd name="T9" fmla="*/ 200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7" h="589">
                <a:moveTo>
                  <a:pt x="967" y="200"/>
                </a:moveTo>
                <a:cubicBezTo>
                  <a:pt x="646" y="23"/>
                  <a:pt x="367" y="589"/>
                  <a:pt x="0" y="454"/>
                </a:cubicBezTo>
                <a:cubicBezTo>
                  <a:pt x="0" y="247"/>
                  <a:pt x="0" y="247"/>
                  <a:pt x="0" y="247"/>
                </a:cubicBezTo>
                <a:cubicBezTo>
                  <a:pt x="386" y="478"/>
                  <a:pt x="636" y="0"/>
                  <a:pt x="967" y="199"/>
                </a:cubicBezTo>
                <a:lnTo>
                  <a:pt x="967" y="200"/>
                </a:lnTo>
                <a:close/>
              </a:path>
            </a:pathLst>
          </a:custGeom>
          <a:solidFill>
            <a:srgbClr val="FEDE17"/>
          </a:solidFill>
          <a:ln>
            <a:noFill/>
          </a:ln>
          <a:effectLst>
            <a:outerShdw blurRad="190500" dist="63500" dir="270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-975807" y="1750222"/>
            <a:ext cx="537883" cy="995083"/>
          </a:xfrm>
          <a:prstGeom prst="rect">
            <a:avLst/>
          </a:prstGeom>
          <a:solidFill>
            <a:srgbClr val="4BB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-977355" y="4776536"/>
            <a:ext cx="537883" cy="995083"/>
          </a:xfrm>
          <a:prstGeom prst="rect">
            <a:avLst/>
          </a:prstGeom>
          <a:solidFill>
            <a:srgbClr val="E321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977354" y="3763580"/>
            <a:ext cx="537883" cy="995083"/>
          </a:xfrm>
          <a:prstGeom prst="rect">
            <a:avLst/>
          </a:prstGeom>
          <a:solidFill>
            <a:srgbClr val="FEDE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-1028186" y="2756901"/>
            <a:ext cx="537883" cy="995083"/>
          </a:xfrm>
          <a:prstGeom prst="rect">
            <a:avLst/>
          </a:prstGeom>
          <a:solidFill>
            <a:srgbClr val="89A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6131237" y="5148923"/>
            <a:ext cx="5400600" cy="411184"/>
            <a:chOff x="898377" y="3075806"/>
            <a:chExt cx="7277294" cy="411184"/>
          </a:xfrm>
        </p:grpSpPr>
        <p:sp>
          <p:nvSpPr>
            <p:cNvPr id="15" name="五边形 14"/>
            <p:cNvSpPr/>
            <p:nvPr/>
          </p:nvSpPr>
          <p:spPr>
            <a:xfrm>
              <a:off x="3603672" y="3075806"/>
              <a:ext cx="4571999" cy="411184"/>
            </a:xfrm>
            <a:prstGeom prst="homePlate">
              <a:avLst/>
            </a:prstGeom>
            <a:solidFill>
              <a:srgbClr val="4BB4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五边形 15"/>
            <p:cNvSpPr/>
            <p:nvPr/>
          </p:nvSpPr>
          <p:spPr>
            <a:xfrm flipH="1">
              <a:off x="898377" y="3075806"/>
              <a:ext cx="4571999" cy="411184"/>
            </a:xfrm>
            <a:prstGeom prst="homePlate">
              <a:avLst/>
            </a:prstGeom>
            <a:solidFill>
              <a:srgbClr val="4BB4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TextBox 7"/>
          <p:cNvSpPr>
            <a:spLocks noChangeArrowheads="1"/>
          </p:cNvSpPr>
          <p:nvPr/>
        </p:nvSpPr>
        <p:spPr bwMode="auto">
          <a:xfrm>
            <a:off x="7214263" y="6064097"/>
            <a:ext cx="28041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tr-TR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12-16 Mayıs/Antalya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6402088" y="6177133"/>
            <a:ext cx="610790" cy="0"/>
          </a:xfrm>
          <a:prstGeom prst="line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0182508" y="6171843"/>
            <a:ext cx="610790" cy="0"/>
          </a:xfrm>
          <a:prstGeom prst="line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7"/>
          <p:cNvSpPr>
            <a:spLocks noChangeArrowheads="1"/>
          </p:cNvSpPr>
          <p:nvPr/>
        </p:nvSpPr>
        <p:spPr bwMode="auto">
          <a:xfrm>
            <a:off x="6547357" y="5185261"/>
            <a:ext cx="4728501" cy="338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tr-TR" altLang="zh-CN" sz="2200" dirty="0">
                <a:solidFill>
                  <a:schemeClr val="bg1"/>
                </a:solidFill>
                <a:latin typeface="Swis721 Lt BT" pitchFamily="34" charset="0"/>
                <a:ea typeface="微软雅黑" panose="020B0503020204020204" pitchFamily="34" charset="-122"/>
                <a:cs typeface="LilyUPC" pitchFamily="34" charset="-34"/>
                <a:sym typeface="微软雅黑" panose="020B0503020204020204" pitchFamily="34" charset="-122"/>
              </a:rPr>
              <a:t>RADYOTERAPİDE OLASI RİSKLER</a:t>
            </a:r>
            <a:endParaRPr lang="zh-CN" altLang="en-US" sz="2200" dirty="0">
              <a:solidFill>
                <a:schemeClr val="bg1"/>
              </a:solidFill>
              <a:latin typeface="Swis721 Lt BT" pitchFamily="34" charset="0"/>
              <a:ea typeface="微软雅黑" panose="020B0503020204020204" pitchFamily="34" charset="-122"/>
              <a:cs typeface="LilyUPC" pitchFamily="34" charset="-34"/>
              <a:sym typeface="微软雅黑" panose="020B0503020204020204" pitchFamily="34" charset="-122"/>
            </a:endParaRPr>
          </a:p>
        </p:txBody>
      </p:sp>
      <p:sp>
        <p:nvSpPr>
          <p:cNvPr id="23" name="TextBox 7"/>
          <p:cNvSpPr>
            <a:spLocks noChangeArrowheads="1"/>
          </p:cNvSpPr>
          <p:nvPr/>
        </p:nvSpPr>
        <p:spPr bwMode="auto">
          <a:xfrm>
            <a:off x="5340281" y="4294716"/>
            <a:ext cx="6552104" cy="615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tr-TR" altLang="zh-CN" sz="4000" b="1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ABİDİN TECİK</a:t>
            </a:r>
            <a:endParaRPr lang="zh-CN" altLang="en-US" sz="4000" b="1" spc="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181">
        <p15:prstTrans prst="drape"/>
      </p:transition>
    </mc:Choice>
    <mc:Fallback xmlns="">
      <p:transition spd="slow" advClick="0" advTm="41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3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630"/>
                            </p:stCondLst>
                            <p:childTnLst>
                              <p:par>
                                <p:cTn id="2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7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6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" decel="50000" autoRev="1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4" fill="hold">
                                          <p:stCondLst>
                                            <p:cond delay="8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93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93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1" grpId="0" animBg="1"/>
      <p:bldP spid="9" grpId="0" animBg="1"/>
      <p:bldP spid="17" grpId="0"/>
      <p:bldP spid="22" grpId="0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图片 71"/>
          <p:cNvPicPr>
            <a:picLocks noChangeAspect="1"/>
          </p:cNvPicPr>
          <p:nvPr/>
        </p:nvPicPr>
        <p:blipFill rotWithShape="1">
          <a:blip r:embed="rId3" cstate="screen"/>
          <a:srcRect t="46871"/>
          <a:stretch>
            <a:fillRect/>
          </a:stretch>
        </p:blipFill>
        <p:spPr>
          <a:xfrm flipH="1" flipV="1">
            <a:off x="0" y="-954821"/>
            <a:ext cx="12192000" cy="3256808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096644" y="4435423"/>
            <a:ext cx="9998712" cy="1872208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/>
          </a:p>
        </p:txBody>
      </p:sp>
      <p:sp>
        <p:nvSpPr>
          <p:cNvPr id="11" name="矩形 10"/>
          <p:cNvSpPr/>
          <p:nvPr/>
        </p:nvSpPr>
        <p:spPr>
          <a:xfrm>
            <a:off x="1023621" y="4666231"/>
            <a:ext cx="140655" cy="1437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/>
          </a:p>
        </p:txBody>
      </p:sp>
      <p:sp>
        <p:nvSpPr>
          <p:cNvPr id="77" name="矩形 76"/>
          <p:cNvSpPr/>
          <p:nvPr/>
        </p:nvSpPr>
        <p:spPr>
          <a:xfrm>
            <a:off x="11018521" y="4666231"/>
            <a:ext cx="140655" cy="1437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/>
          </a:p>
        </p:txBody>
      </p:sp>
      <p:grpSp>
        <p:nvGrpSpPr>
          <p:cNvPr id="13" name="组合 12"/>
          <p:cNvGrpSpPr/>
          <p:nvPr/>
        </p:nvGrpSpPr>
        <p:grpSpPr>
          <a:xfrm>
            <a:off x="920204" y="1927848"/>
            <a:ext cx="2557909" cy="2278744"/>
            <a:chOff x="920204" y="1521455"/>
            <a:chExt cx="2557909" cy="2278744"/>
          </a:xfrm>
        </p:grpSpPr>
        <p:sp>
          <p:nvSpPr>
            <p:cNvPr id="78" name="Freeform 5"/>
            <p:cNvSpPr/>
            <p:nvPr/>
          </p:nvSpPr>
          <p:spPr bwMode="auto">
            <a:xfrm>
              <a:off x="920204" y="1521455"/>
              <a:ext cx="2527408" cy="227874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4BB4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/>
            </a:p>
          </p:txBody>
        </p:sp>
        <p:sp>
          <p:nvSpPr>
            <p:cNvPr id="82" name="TextBox 3"/>
            <p:cNvSpPr txBox="1"/>
            <p:nvPr/>
          </p:nvSpPr>
          <p:spPr>
            <a:xfrm>
              <a:off x="934509" y="2045274"/>
              <a:ext cx="2543604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tr-TR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Bursa </a:t>
              </a:r>
            </a:p>
            <a:p>
              <a:pPr algn="ctr"/>
              <a:r>
                <a:rPr lang="tr-TR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Medicana</a:t>
              </a:r>
            </a:p>
            <a:p>
              <a:pPr algn="ctr"/>
              <a:r>
                <a:rPr lang="tr-TR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Hastanesi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785696" y="1927848"/>
            <a:ext cx="2527408" cy="2278745"/>
            <a:chOff x="8785696" y="1521455"/>
            <a:chExt cx="2527408" cy="2278744"/>
          </a:xfrm>
        </p:grpSpPr>
        <p:sp>
          <p:nvSpPr>
            <p:cNvPr id="81" name="Freeform 5"/>
            <p:cNvSpPr/>
            <p:nvPr/>
          </p:nvSpPr>
          <p:spPr bwMode="auto">
            <a:xfrm>
              <a:off x="8785696" y="1521455"/>
              <a:ext cx="2527408" cy="227874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E32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/>
            </a:p>
          </p:txBody>
        </p:sp>
        <p:sp>
          <p:nvSpPr>
            <p:cNvPr id="106" name="TextBox 3"/>
            <p:cNvSpPr txBox="1"/>
            <p:nvPr/>
          </p:nvSpPr>
          <p:spPr>
            <a:xfrm>
              <a:off x="9417868" y="2037710"/>
              <a:ext cx="1348208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tr-TR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Dokuz</a:t>
              </a:r>
            </a:p>
            <a:p>
              <a:pPr algn="ctr"/>
              <a:r>
                <a:rPr lang="tr-TR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Eylül</a:t>
              </a:r>
            </a:p>
            <a:p>
              <a:pPr algn="ctr"/>
              <a:r>
                <a:rPr lang="tr-TR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İzmir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542035" y="1927848"/>
            <a:ext cx="2527408" cy="2278744"/>
            <a:chOff x="3542035" y="1521455"/>
            <a:chExt cx="2527408" cy="2278744"/>
          </a:xfrm>
        </p:grpSpPr>
        <p:sp>
          <p:nvSpPr>
            <p:cNvPr id="79" name="Freeform 5"/>
            <p:cNvSpPr/>
            <p:nvPr/>
          </p:nvSpPr>
          <p:spPr bwMode="auto">
            <a:xfrm>
              <a:off x="3542035" y="1521455"/>
              <a:ext cx="2527408" cy="227874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89A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/>
            </a:p>
          </p:txBody>
        </p:sp>
        <p:sp>
          <p:nvSpPr>
            <p:cNvPr id="83" name="TextBox 3"/>
            <p:cNvSpPr txBox="1"/>
            <p:nvPr/>
          </p:nvSpPr>
          <p:spPr>
            <a:xfrm>
              <a:off x="4112359" y="2255062"/>
              <a:ext cx="1482279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tr-TR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Hisar </a:t>
              </a:r>
              <a:r>
                <a:rPr lang="tr-TR" altLang="zh-CN" sz="2400" b="1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Hospital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163867" y="1927848"/>
            <a:ext cx="2527408" cy="2278745"/>
            <a:chOff x="6163866" y="1521455"/>
            <a:chExt cx="2527408" cy="2278744"/>
          </a:xfrm>
        </p:grpSpPr>
        <p:sp>
          <p:nvSpPr>
            <p:cNvPr id="80" name="Freeform 5"/>
            <p:cNvSpPr/>
            <p:nvPr/>
          </p:nvSpPr>
          <p:spPr bwMode="auto">
            <a:xfrm>
              <a:off x="6163866" y="1521455"/>
              <a:ext cx="2527408" cy="227874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EDE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/>
            </a:p>
          </p:txBody>
        </p:sp>
        <p:sp>
          <p:nvSpPr>
            <p:cNvPr id="84" name="TextBox 3"/>
            <p:cNvSpPr txBox="1"/>
            <p:nvPr/>
          </p:nvSpPr>
          <p:spPr>
            <a:xfrm>
              <a:off x="6772073" y="2045274"/>
              <a:ext cx="1310997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tr-TR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Pendik</a:t>
              </a:r>
            </a:p>
            <a:p>
              <a:pPr algn="ctr"/>
              <a:r>
                <a:rPr lang="tr-TR" altLang="zh-CN" sz="2400" b="1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Medicalpark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Freeform 5"/>
          <p:cNvSpPr/>
          <p:nvPr/>
        </p:nvSpPr>
        <p:spPr bwMode="auto">
          <a:xfrm>
            <a:off x="1026939" y="2024082"/>
            <a:ext cx="2313940" cy="208627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26" name="Freeform 5"/>
          <p:cNvSpPr/>
          <p:nvPr/>
        </p:nvSpPr>
        <p:spPr bwMode="auto">
          <a:xfrm>
            <a:off x="3648770" y="2024082"/>
            <a:ext cx="2313940" cy="208627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27" name="Freeform 5"/>
          <p:cNvSpPr/>
          <p:nvPr/>
        </p:nvSpPr>
        <p:spPr bwMode="auto">
          <a:xfrm>
            <a:off x="6270601" y="2024082"/>
            <a:ext cx="2313940" cy="208627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34" name="Freeform 5"/>
          <p:cNvSpPr/>
          <p:nvPr/>
        </p:nvSpPr>
        <p:spPr bwMode="auto">
          <a:xfrm>
            <a:off x="8892431" y="2024082"/>
            <a:ext cx="2313940" cy="208627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/>
          </a:p>
        </p:txBody>
      </p:sp>
      <p:grpSp>
        <p:nvGrpSpPr>
          <p:cNvPr id="3" name="组合 2"/>
          <p:cNvGrpSpPr/>
          <p:nvPr/>
        </p:nvGrpSpPr>
        <p:grpSpPr>
          <a:xfrm>
            <a:off x="3046617" y="2982742"/>
            <a:ext cx="874116" cy="168955"/>
            <a:chOff x="3005398" y="2593891"/>
            <a:chExt cx="817496" cy="158010"/>
          </a:xfrm>
        </p:grpSpPr>
        <p:grpSp>
          <p:nvGrpSpPr>
            <p:cNvPr id="36" name="组合 35"/>
            <p:cNvGrpSpPr/>
            <p:nvPr/>
          </p:nvGrpSpPr>
          <p:grpSpPr>
            <a:xfrm rot="5400000">
              <a:off x="3005399" y="2593890"/>
              <a:ext cx="158010" cy="158012"/>
              <a:chOff x="4486616" y="3001075"/>
              <a:chExt cx="274695" cy="274699"/>
            </a:xfrm>
          </p:grpSpPr>
          <p:sp>
            <p:nvSpPr>
              <p:cNvPr id="43" name="椭圆 42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 rot="5400000">
              <a:off x="3664883" y="2593890"/>
              <a:ext cx="158010" cy="158012"/>
              <a:chOff x="4486616" y="3001075"/>
              <a:chExt cx="274695" cy="274699"/>
            </a:xfrm>
          </p:grpSpPr>
          <p:sp>
            <p:nvSpPr>
              <p:cNvPr id="41" name="椭圆 40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 rot="16200000">
              <a:off x="3384091" y="2354714"/>
              <a:ext cx="67821" cy="636364"/>
              <a:chOff x="1235365" y="2098390"/>
              <a:chExt cx="67821" cy="384317"/>
            </a:xfrm>
          </p:grpSpPr>
          <p:sp>
            <p:nvSpPr>
              <p:cNvPr id="39" name="圆角矩形 38"/>
              <p:cNvSpPr/>
              <p:nvPr/>
            </p:nvSpPr>
            <p:spPr>
              <a:xfrm rot="10800000">
                <a:off x="1274386" y="2098391"/>
                <a:ext cx="28800" cy="38431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9525">
                <a:noFill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圆角矩形 39"/>
              <p:cNvSpPr/>
              <p:nvPr/>
            </p:nvSpPr>
            <p:spPr>
              <a:xfrm rot="10800000">
                <a:off x="1235365" y="2098390"/>
                <a:ext cx="28800" cy="38431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9525">
                <a:noFill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5674723" y="2982742"/>
            <a:ext cx="874116" cy="168955"/>
            <a:chOff x="3005398" y="2593891"/>
            <a:chExt cx="817496" cy="158010"/>
          </a:xfrm>
        </p:grpSpPr>
        <p:grpSp>
          <p:nvGrpSpPr>
            <p:cNvPr id="47" name="组合 46"/>
            <p:cNvGrpSpPr/>
            <p:nvPr/>
          </p:nvGrpSpPr>
          <p:grpSpPr>
            <a:xfrm rot="5400000">
              <a:off x="3005399" y="2593890"/>
              <a:ext cx="158010" cy="158012"/>
              <a:chOff x="4486616" y="3001075"/>
              <a:chExt cx="274695" cy="274699"/>
            </a:xfrm>
          </p:grpSpPr>
          <p:sp>
            <p:nvSpPr>
              <p:cNvPr id="54" name="椭圆 53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55" name="椭圆 54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 rot="5400000">
              <a:off x="3664883" y="2593890"/>
              <a:ext cx="158010" cy="158012"/>
              <a:chOff x="4486616" y="3001075"/>
              <a:chExt cx="274695" cy="274699"/>
            </a:xfrm>
          </p:grpSpPr>
          <p:sp>
            <p:nvSpPr>
              <p:cNvPr id="52" name="椭圆 51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 rot="16200000">
              <a:off x="3384091" y="2354714"/>
              <a:ext cx="67821" cy="636364"/>
              <a:chOff x="1235365" y="2098390"/>
              <a:chExt cx="67821" cy="384317"/>
            </a:xfrm>
          </p:grpSpPr>
          <p:sp>
            <p:nvSpPr>
              <p:cNvPr id="50" name="圆角矩形 49"/>
              <p:cNvSpPr/>
              <p:nvPr/>
            </p:nvSpPr>
            <p:spPr>
              <a:xfrm rot="10800000">
                <a:off x="1274386" y="2098391"/>
                <a:ext cx="28800" cy="38431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9525">
                <a:noFill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圆角矩形 50"/>
              <p:cNvSpPr/>
              <p:nvPr/>
            </p:nvSpPr>
            <p:spPr>
              <a:xfrm rot="10800000">
                <a:off x="1235365" y="2098390"/>
                <a:ext cx="28800" cy="38431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9525">
                <a:noFill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8288895" y="2982742"/>
            <a:ext cx="874116" cy="168955"/>
            <a:chOff x="3005398" y="2593891"/>
            <a:chExt cx="817496" cy="158010"/>
          </a:xfrm>
        </p:grpSpPr>
        <p:grpSp>
          <p:nvGrpSpPr>
            <p:cNvPr id="57" name="组合 56"/>
            <p:cNvGrpSpPr/>
            <p:nvPr/>
          </p:nvGrpSpPr>
          <p:grpSpPr>
            <a:xfrm rot="5400000">
              <a:off x="3005399" y="2593890"/>
              <a:ext cx="158010" cy="158012"/>
              <a:chOff x="4486616" y="3001075"/>
              <a:chExt cx="274695" cy="274699"/>
            </a:xfrm>
          </p:grpSpPr>
          <p:sp>
            <p:nvSpPr>
              <p:cNvPr id="64" name="椭圆 63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65" name="椭圆 64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 rot="5400000">
              <a:off x="3664883" y="2593890"/>
              <a:ext cx="158010" cy="158012"/>
              <a:chOff x="4486616" y="3001075"/>
              <a:chExt cx="274695" cy="274699"/>
            </a:xfrm>
          </p:grpSpPr>
          <p:sp>
            <p:nvSpPr>
              <p:cNvPr id="62" name="椭圆 61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63" name="椭圆 62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 rot="16200000">
              <a:off x="3384091" y="2354714"/>
              <a:ext cx="67821" cy="636364"/>
              <a:chOff x="1235365" y="2098390"/>
              <a:chExt cx="67821" cy="384317"/>
            </a:xfrm>
          </p:grpSpPr>
          <p:sp>
            <p:nvSpPr>
              <p:cNvPr id="60" name="圆角矩形 59"/>
              <p:cNvSpPr/>
              <p:nvPr/>
            </p:nvSpPr>
            <p:spPr>
              <a:xfrm rot="10800000">
                <a:off x="1274386" y="2098391"/>
                <a:ext cx="28800" cy="38431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9525">
                <a:noFill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61" name="圆角矩形 60"/>
              <p:cNvSpPr/>
              <p:nvPr/>
            </p:nvSpPr>
            <p:spPr>
              <a:xfrm rot="10800000">
                <a:off x="1235365" y="2098390"/>
                <a:ext cx="28800" cy="38431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9525">
                <a:noFill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66" name="矩形 65"/>
          <p:cNvSpPr/>
          <p:nvPr/>
        </p:nvSpPr>
        <p:spPr>
          <a:xfrm>
            <a:off x="-975807" y="1750222"/>
            <a:ext cx="537883" cy="995083"/>
          </a:xfrm>
          <a:prstGeom prst="rect">
            <a:avLst/>
          </a:prstGeom>
          <a:solidFill>
            <a:srgbClr val="4BB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-977355" y="4776536"/>
            <a:ext cx="537883" cy="995083"/>
          </a:xfrm>
          <a:prstGeom prst="rect">
            <a:avLst/>
          </a:prstGeom>
          <a:solidFill>
            <a:srgbClr val="E321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-977354" y="3763580"/>
            <a:ext cx="537883" cy="995083"/>
          </a:xfrm>
          <a:prstGeom prst="rect">
            <a:avLst/>
          </a:prstGeom>
          <a:solidFill>
            <a:srgbClr val="FEDE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>
            <a:off x="-1028186" y="2756901"/>
            <a:ext cx="537883" cy="995083"/>
          </a:xfrm>
          <a:prstGeom prst="rect">
            <a:avLst/>
          </a:prstGeom>
          <a:solidFill>
            <a:srgbClr val="89A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14740" y="824734"/>
            <a:ext cx="12268200" cy="630059"/>
          </a:xfrm>
        </p:spPr>
        <p:txBody>
          <a:bodyPr>
            <a:noAutofit/>
          </a:bodyPr>
          <a:lstStyle/>
          <a:p>
            <a:r>
              <a:rPr lang="tr-TR" altLang="zh-CN" dirty="0" err="1">
                <a:solidFill>
                  <a:schemeClr val="bg1">
                    <a:lumMod val="65000"/>
                  </a:schemeClr>
                </a:solidFill>
              </a:rPr>
              <a:t>RADYOTERAPİde</a:t>
            </a:r>
            <a:r>
              <a:rPr lang="tr-TR" altLang="zh-CN" dirty="0">
                <a:solidFill>
                  <a:schemeClr val="bg1">
                    <a:lumMod val="65000"/>
                  </a:schemeClr>
                </a:solidFill>
              </a:rPr>
              <a:t> hata kaynakları ve kriz yönetimi</a:t>
            </a:r>
            <a:endParaRPr lang="zh-CN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F6ADE75-938C-A178-5D8D-0C2EAB41950F}"/>
              </a:ext>
            </a:extLst>
          </p:cNvPr>
          <p:cNvSpPr txBox="1"/>
          <p:nvPr/>
        </p:nvSpPr>
        <p:spPr>
          <a:xfrm>
            <a:off x="1924050" y="5082352"/>
            <a:ext cx="8601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Katılımcılardan birebir görüşler alındı,</a:t>
            </a:r>
          </a:p>
          <a:p>
            <a:r>
              <a:rPr lang="tr-TR" dirty="0"/>
              <a:t>Sonrasında katılımcılar tecrübelerini paylaştı,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77" grpId="0" animBg="1"/>
      <p:bldP spid="24" grpId="0" animBg="1"/>
      <p:bldP spid="26" grpId="0" animBg="1"/>
      <p:bldP spid="27" grpId="0" animBg="1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图片 62"/>
          <p:cNvPicPr>
            <a:picLocks noChangeAspect="1"/>
          </p:cNvPicPr>
          <p:nvPr/>
        </p:nvPicPr>
        <p:blipFill rotWithShape="1">
          <a:blip r:embed="rId3" cstate="screen"/>
          <a:srcRect t="46871"/>
          <a:stretch>
            <a:fillRect/>
          </a:stretch>
        </p:blipFill>
        <p:spPr>
          <a:xfrm flipH="1" flipV="1">
            <a:off x="0" y="-954821"/>
            <a:ext cx="12192000" cy="3256808"/>
          </a:xfrm>
          <a:prstGeom prst="rect">
            <a:avLst/>
          </a:prstGeom>
        </p:spPr>
      </p:pic>
      <p:sp>
        <p:nvSpPr>
          <p:cNvPr id="17" name="KSO_Shape"/>
          <p:cNvSpPr/>
          <p:nvPr/>
        </p:nvSpPr>
        <p:spPr bwMode="auto">
          <a:xfrm>
            <a:off x="347664" y="517956"/>
            <a:ext cx="283459" cy="28062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91440" tIns="45720" rIns="91440" bIns="4572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40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6" name="Freeform 5"/>
          <p:cNvSpPr/>
          <p:nvPr/>
        </p:nvSpPr>
        <p:spPr bwMode="auto">
          <a:xfrm>
            <a:off x="2058656" y="4731413"/>
            <a:ext cx="279260" cy="241179"/>
          </a:xfrm>
          <a:custGeom>
            <a:avLst/>
            <a:gdLst>
              <a:gd name="T0" fmla="*/ 25 w 65"/>
              <a:gd name="T1" fmla="*/ 0 h 56"/>
              <a:gd name="T2" fmla="*/ 41 w 65"/>
              <a:gd name="T3" fmla="*/ 0 h 56"/>
              <a:gd name="T4" fmla="*/ 59 w 65"/>
              <a:gd name="T5" fmla="*/ 0 h 56"/>
              <a:gd name="T6" fmla="*/ 63 w 65"/>
              <a:gd name="T7" fmla="*/ 6 h 56"/>
              <a:gd name="T8" fmla="*/ 54 w 65"/>
              <a:gd name="T9" fmla="*/ 22 h 56"/>
              <a:gd name="T10" fmla="*/ 46 w 65"/>
              <a:gd name="T11" fmla="*/ 36 h 56"/>
              <a:gd name="T12" fmla="*/ 37 w 65"/>
              <a:gd name="T13" fmla="*/ 52 h 56"/>
              <a:gd name="T14" fmla="*/ 29 w 65"/>
              <a:gd name="T15" fmla="*/ 52 h 56"/>
              <a:gd name="T16" fmla="*/ 20 w 65"/>
              <a:gd name="T17" fmla="*/ 36 h 56"/>
              <a:gd name="T18" fmla="*/ 12 w 65"/>
              <a:gd name="T19" fmla="*/ 22 h 56"/>
              <a:gd name="T20" fmla="*/ 2 w 65"/>
              <a:gd name="T21" fmla="*/ 6 h 56"/>
              <a:gd name="T22" fmla="*/ 6 w 65"/>
              <a:gd name="T23" fmla="*/ 0 h 56"/>
              <a:gd name="T24" fmla="*/ 25 w 65"/>
              <a:gd name="T25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" h="56">
                <a:moveTo>
                  <a:pt x="25" y="0"/>
                </a:moveTo>
                <a:cubicBezTo>
                  <a:pt x="29" y="0"/>
                  <a:pt x="36" y="0"/>
                  <a:pt x="41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64" y="0"/>
                  <a:pt x="65" y="3"/>
                  <a:pt x="63" y="6"/>
                </a:cubicBezTo>
                <a:cubicBezTo>
                  <a:pt x="54" y="22"/>
                  <a:pt x="54" y="22"/>
                  <a:pt x="54" y="22"/>
                </a:cubicBezTo>
                <a:cubicBezTo>
                  <a:pt x="52" y="26"/>
                  <a:pt x="48" y="32"/>
                  <a:pt x="46" y="36"/>
                </a:cubicBezTo>
                <a:cubicBezTo>
                  <a:pt x="37" y="52"/>
                  <a:pt x="37" y="52"/>
                  <a:pt x="37" y="52"/>
                </a:cubicBezTo>
                <a:cubicBezTo>
                  <a:pt x="35" y="56"/>
                  <a:pt x="31" y="56"/>
                  <a:pt x="29" y="52"/>
                </a:cubicBezTo>
                <a:cubicBezTo>
                  <a:pt x="20" y="36"/>
                  <a:pt x="20" y="36"/>
                  <a:pt x="20" y="36"/>
                </a:cubicBezTo>
                <a:cubicBezTo>
                  <a:pt x="17" y="32"/>
                  <a:pt x="14" y="26"/>
                  <a:pt x="12" y="22"/>
                </a:cubicBezTo>
                <a:cubicBezTo>
                  <a:pt x="2" y="6"/>
                  <a:pt x="2" y="6"/>
                  <a:pt x="2" y="6"/>
                </a:cubicBezTo>
                <a:cubicBezTo>
                  <a:pt x="0" y="3"/>
                  <a:pt x="2" y="0"/>
                  <a:pt x="6" y="0"/>
                </a:cubicBezTo>
                <a:lnTo>
                  <a:pt x="25" y="0"/>
                </a:lnTo>
                <a:close/>
              </a:path>
            </a:pathLst>
          </a:custGeom>
          <a:solidFill>
            <a:srgbClr val="4BB4DB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6"/>
          <p:cNvSpPr/>
          <p:nvPr/>
        </p:nvSpPr>
        <p:spPr bwMode="auto">
          <a:xfrm>
            <a:off x="4678982" y="4731413"/>
            <a:ext cx="279260" cy="241179"/>
          </a:xfrm>
          <a:custGeom>
            <a:avLst/>
            <a:gdLst>
              <a:gd name="T0" fmla="*/ 24 w 65"/>
              <a:gd name="T1" fmla="*/ 0 h 56"/>
              <a:gd name="T2" fmla="*/ 40 w 65"/>
              <a:gd name="T3" fmla="*/ 0 h 56"/>
              <a:gd name="T4" fmla="*/ 59 w 65"/>
              <a:gd name="T5" fmla="*/ 0 h 56"/>
              <a:gd name="T6" fmla="*/ 63 w 65"/>
              <a:gd name="T7" fmla="*/ 6 h 56"/>
              <a:gd name="T8" fmla="*/ 53 w 65"/>
              <a:gd name="T9" fmla="*/ 22 h 56"/>
              <a:gd name="T10" fmla="*/ 45 w 65"/>
              <a:gd name="T11" fmla="*/ 36 h 56"/>
              <a:gd name="T12" fmla="*/ 36 w 65"/>
              <a:gd name="T13" fmla="*/ 52 h 56"/>
              <a:gd name="T14" fmla="*/ 28 w 65"/>
              <a:gd name="T15" fmla="*/ 52 h 56"/>
              <a:gd name="T16" fmla="*/ 19 w 65"/>
              <a:gd name="T17" fmla="*/ 36 h 56"/>
              <a:gd name="T18" fmla="*/ 11 w 65"/>
              <a:gd name="T19" fmla="*/ 22 h 56"/>
              <a:gd name="T20" fmla="*/ 2 w 65"/>
              <a:gd name="T21" fmla="*/ 6 h 56"/>
              <a:gd name="T22" fmla="*/ 6 w 65"/>
              <a:gd name="T23" fmla="*/ 0 h 56"/>
              <a:gd name="T24" fmla="*/ 24 w 65"/>
              <a:gd name="T25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" h="56">
                <a:moveTo>
                  <a:pt x="24" y="0"/>
                </a:moveTo>
                <a:cubicBezTo>
                  <a:pt x="29" y="0"/>
                  <a:pt x="36" y="0"/>
                  <a:pt x="40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63" y="0"/>
                  <a:pt x="65" y="3"/>
                  <a:pt x="63" y="6"/>
                </a:cubicBezTo>
                <a:cubicBezTo>
                  <a:pt x="53" y="22"/>
                  <a:pt x="53" y="22"/>
                  <a:pt x="53" y="22"/>
                </a:cubicBezTo>
                <a:cubicBezTo>
                  <a:pt x="51" y="26"/>
                  <a:pt x="48" y="32"/>
                  <a:pt x="45" y="36"/>
                </a:cubicBezTo>
                <a:cubicBezTo>
                  <a:pt x="36" y="52"/>
                  <a:pt x="36" y="52"/>
                  <a:pt x="36" y="52"/>
                </a:cubicBezTo>
                <a:cubicBezTo>
                  <a:pt x="34" y="56"/>
                  <a:pt x="30" y="56"/>
                  <a:pt x="28" y="52"/>
                </a:cubicBezTo>
                <a:cubicBezTo>
                  <a:pt x="19" y="36"/>
                  <a:pt x="19" y="36"/>
                  <a:pt x="19" y="36"/>
                </a:cubicBezTo>
                <a:cubicBezTo>
                  <a:pt x="17" y="32"/>
                  <a:pt x="13" y="26"/>
                  <a:pt x="11" y="22"/>
                </a:cubicBezTo>
                <a:cubicBezTo>
                  <a:pt x="2" y="6"/>
                  <a:pt x="2" y="6"/>
                  <a:pt x="2" y="6"/>
                </a:cubicBezTo>
                <a:cubicBezTo>
                  <a:pt x="0" y="3"/>
                  <a:pt x="1" y="0"/>
                  <a:pt x="6" y="0"/>
                </a:cubicBezTo>
                <a:lnTo>
                  <a:pt x="24" y="0"/>
                </a:lnTo>
                <a:close/>
              </a:path>
            </a:pathLst>
          </a:custGeom>
          <a:solidFill>
            <a:srgbClr val="89A0C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7"/>
          <p:cNvSpPr/>
          <p:nvPr/>
        </p:nvSpPr>
        <p:spPr bwMode="auto">
          <a:xfrm>
            <a:off x="7313816" y="4731413"/>
            <a:ext cx="282886" cy="241179"/>
          </a:xfrm>
          <a:custGeom>
            <a:avLst/>
            <a:gdLst>
              <a:gd name="T0" fmla="*/ 25 w 66"/>
              <a:gd name="T1" fmla="*/ 0 h 56"/>
              <a:gd name="T2" fmla="*/ 41 w 66"/>
              <a:gd name="T3" fmla="*/ 0 h 56"/>
              <a:gd name="T4" fmla="*/ 59 w 66"/>
              <a:gd name="T5" fmla="*/ 0 h 56"/>
              <a:gd name="T6" fmla="*/ 63 w 66"/>
              <a:gd name="T7" fmla="*/ 6 h 56"/>
              <a:gd name="T8" fmla="*/ 54 w 66"/>
              <a:gd name="T9" fmla="*/ 22 h 56"/>
              <a:gd name="T10" fmla="*/ 46 w 66"/>
              <a:gd name="T11" fmla="*/ 36 h 56"/>
              <a:gd name="T12" fmla="*/ 37 w 66"/>
              <a:gd name="T13" fmla="*/ 52 h 56"/>
              <a:gd name="T14" fmla="*/ 29 w 66"/>
              <a:gd name="T15" fmla="*/ 52 h 56"/>
              <a:gd name="T16" fmla="*/ 20 w 66"/>
              <a:gd name="T17" fmla="*/ 36 h 56"/>
              <a:gd name="T18" fmla="*/ 12 w 66"/>
              <a:gd name="T19" fmla="*/ 22 h 56"/>
              <a:gd name="T20" fmla="*/ 2 w 66"/>
              <a:gd name="T21" fmla="*/ 6 h 56"/>
              <a:gd name="T22" fmla="*/ 6 w 66"/>
              <a:gd name="T23" fmla="*/ 0 h 56"/>
              <a:gd name="T24" fmla="*/ 25 w 66"/>
              <a:gd name="T25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6" h="56">
                <a:moveTo>
                  <a:pt x="25" y="0"/>
                </a:moveTo>
                <a:cubicBezTo>
                  <a:pt x="29" y="0"/>
                  <a:pt x="37" y="0"/>
                  <a:pt x="41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64" y="0"/>
                  <a:pt x="66" y="3"/>
                  <a:pt x="63" y="6"/>
                </a:cubicBezTo>
                <a:cubicBezTo>
                  <a:pt x="54" y="22"/>
                  <a:pt x="54" y="22"/>
                  <a:pt x="54" y="22"/>
                </a:cubicBezTo>
                <a:cubicBezTo>
                  <a:pt x="52" y="26"/>
                  <a:pt x="48" y="32"/>
                  <a:pt x="46" y="36"/>
                </a:cubicBezTo>
                <a:cubicBezTo>
                  <a:pt x="37" y="52"/>
                  <a:pt x="37" y="52"/>
                  <a:pt x="37" y="52"/>
                </a:cubicBezTo>
                <a:cubicBezTo>
                  <a:pt x="35" y="56"/>
                  <a:pt x="31" y="56"/>
                  <a:pt x="29" y="52"/>
                </a:cubicBezTo>
                <a:cubicBezTo>
                  <a:pt x="20" y="36"/>
                  <a:pt x="20" y="36"/>
                  <a:pt x="20" y="36"/>
                </a:cubicBezTo>
                <a:cubicBezTo>
                  <a:pt x="18" y="32"/>
                  <a:pt x="14" y="26"/>
                  <a:pt x="12" y="22"/>
                </a:cubicBezTo>
                <a:cubicBezTo>
                  <a:pt x="2" y="6"/>
                  <a:pt x="2" y="6"/>
                  <a:pt x="2" y="6"/>
                </a:cubicBezTo>
                <a:cubicBezTo>
                  <a:pt x="0" y="3"/>
                  <a:pt x="2" y="0"/>
                  <a:pt x="6" y="0"/>
                </a:cubicBezTo>
                <a:lnTo>
                  <a:pt x="25" y="0"/>
                </a:lnTo>
                <a:close/>
              </a:path>
            </a:pathLst>
          </a:custGeom>
          <a:solidFill>
            <a:srgbClr val="FEDE17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8"/>
          <p:cNvSpPr/>
          <p:nvPr/>
        </p:nvSpPr>
        <p:spPr bwMode="auto">
          <a:xfrm>
            <a:off x="9908755" y="4731413"/>
            <a:ext cx="279260" cy="241179"/>
          </a:xfrm>
          <a:custGeom>
            <a:avLst/>
            <a:gdLst>
              <a:gd name="T0" fmla="*/ 25 w 65"/>
              <a:gd name="T1" fmla="*/ 0 h 56"/>
              <a:gd name="T2" fmla="*/ 41 w 65"/>
              <a:gd name="T3" fmla="*/ 0 h 56"/>
              <a:gd name="T4" fmla="*/ 59 w 65"/>
              <a:gd name="T5" fmla="*/ 0 h 56"/>
              <a:gd name="T6" fmla="*/ 63 w 65"/>
              <a:gd name="T7" fmla="*/ 6 h 56"/>
              <a:gd name="T8" fmla="*/ 54 w 65"/>
              <a:gd name="T9" fmla="*/ 22 h 56"/>
              <a:gd name="T10" fmla="*/ 46 w 65"/>
              <a:gd name="T11" fmla="*/ 36 h 56"/>
              <a:gd name="T12" fmla="*/ 37 w 65"/>
              <a:gd name="T13" fmla="*/ 52 h 56"/>
              <a:gd name="T14" fmla="*/ 29 w 65"/>
              <a:gd name="T15" fmla="*/ 52 h 56"/>
              <a:gd name="T16" fmla="*/ 20 w 65"/>
              <a:gd name="T17" fmla="*/ 36 h 56"/>
              <a:gd name="T18" fmla="*/ 12 w 65"/>
              <a:gd name="T19" fmla="*/ 22 h 56"/>
              <a:gd name="T20" fmla="*/ 2 w 65"/>
              <a:gd name="T21" fmla="*/ 6 h 56"/>
              <a:gd name="T22" fmla="*/ 6 w 65"/>
              <a:gd name="T23" fmla="*/ 0 h 56"/>
              <a:gd name="T24" fmla="*/ 25 w 65"/>
              <a:gd name="T25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" h="56">
                <a:moveTo>
                  <a:pt x="25" y="0"/>
                </a:moveTo>
                <a:cubicBezTo>
                  <a:pt x="29" y="0"/>
                  <a:pt x="36" y="0"/>
                  <a:pt x="41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64" y="0"/>
                  <a:pt x="65" y="3"/>
                  <a:pt x="63" y="6"/>
                </a:cubicBezTo>
                <a:cubicBezTo>
                  <a:pt x="54" y="22"/>
                  <a:pt x="54" y="22"/>
                  <a:pt x="54" y="22"/>
                </a:cubicBezTo>
                <a:cubicBezTo>
                  <a:pt x="52" y="26"/>
                  <a:pt x="48" y="32"/>
                  <a:pt x="46" y="36"/>
                </a:cubicBezTo>
                <a:cubicBezTo>
                  <a:pt x="37" y="52"/>
                  <a:pt x="37" y="52"/>
                  <a:pt x="37" y="52"/>
                </a:cubicBezTo>
                <a:cubicBezTo>
                  <a:pt x="35" y="56"/>
                  <a:pt x="31" y="56"/>
                  <a:pt x="29" y="52"/>
                </a:cubicBezTo>
                <a:cubicBezTo>
                  <a:pt x="20" y="36"/>
                  <a:pt x="20" y="36"/>
                  <a:pt x="20" y="36"/>
                </a:cubicBezTo>
                <a:cubicBezTo>
                  <a:pt x="17" y="32"/>
                  <a:pt x="14" y="26"/>
                  <a:pt x="12" y="22"/>
                </a:cubicBezTo>
                <a:cubicBezTo>
                  <a:pt x="2" y="6"/>
                  <a:pt x="2" y="6"/>
                  <a:pt x="2" y="6"/>
                </a:cubicBezTo>
                <a:cubicBezTo>
                  <a:pt x="0" y="3"/>
                  <a:pt x="2" y="0"/>
                  <a:pt x="6" y="0"/>
                </a:cubicBezTo>
                <a:lnTo>
                  <a:pt x="25" y="0"/>
                </a:lnTo>
                <a:close/>
              </a:path>
            </a:pathLst>
          </a:custGeom>
          <a:solidFill>
            <a:srgbClr val="E32146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1029692" y="5223162"/>
            <a:ext cx="2684043" cy="338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tr-TR" altLang="zh-CN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70 Katılımcı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3616220" y="5223162"/>
            <a:ext cx="2684043" cy="307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tr-TR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80</a:t>
            </a:r>
            <a:r>
              <a:rPr lang="tr-TR" altLang="zh-CN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tr-TR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Katılımcı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6202748" y="5223162"/>
            <a:ext cx="2684043" cy="307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tr-TR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65 Katılımcı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8959544" y="5223162"/>
            <a:ext cx="2684043" cy="307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tr-TR" altLang="zh-CN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30 Katılımcı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8913212" y="2354079"/>
            <a:ext cx="2170610" cy="2179676"/>
            <a:chOff x="8913212" y="2354079"/>
            <a:chExt cx="2170610" cy="2179676"/>
          </a:xfrm>
        </p:grpSpPr>
        <p:sp>
          <p:nvSpPr>
            <p:cNvPr id="41" name="Oval 17"/>
            <p:cNvSpPr>
              <a:spLocks noChangeArrowheads="1"/>
            </p:cNvSpPr>
            <p:nvPr/>
          </p:nvSpPr>
          <p:spPr bwMode="auto">
            <a:xfrm>
              <a:off x="8913212" y="2354079"/>
              <a:ext cx="2170610" cy="2179676"/>
            </a:xfrm>
            <a:prstGeom prst="ellipse">
              <a:avLst/>
            </a:prstGeom>
            <a:noFill/>
            <a:ln>
              <a:solidFill>
                <a:srgbClr val="E3214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2" name="Oval 23"/>
            <p:cNvSpPr>
              <a:spLocks noChangeArrowheads="1"/>
            </p:cNvSpPr>
            <p:nvPr/>
          </p:nvSpPr>
          <p:spPr bwMode="auto">
            <a:xfrm>
              <a:off x="9223300" y="2673233"/>
              <a:ext cx="1564942" cy="1572196"/>
            </a:xfrm>
            <a:prstGeom prst="ellipse">
              <a:avLst/>
            </a:prstGeom>
            <a:solidFill>
              <a:srgbClr val="E32146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710640" y="2354079"/>
            <a:ext cx="2170610" cy="2179676"/>
            <a:chOff x="3710640" y="2354079"/>
            <a:chExt cx="2170610" cy="2179676"/>
          </a:xfrm>
        </p:grpSpPr>
        <p:sp>
          <p:nvSpPr>
            <p:cNvPr id="44" name="Oval 11"/>
            <p:cNvSpPr>
              <a:spLocks noChangeArrowheads="1"/>
            </p:cNvSpPr>
            <p:nvPr/>
          </p:nvSpPr>
          <p:spPr bwMode="auto">
            <a:xfrm>
              <a:off x="3710640" y="2354079"/>
              <a:ext cx="2170610" cy="2179676"/>
            </a:xfrm>
            <a:prstGeom prst="ellipse">
              <a:avLst/>
            </a:prstGeom>
            <a:noFill/>
            <a:ln>
              <a:solidFill>
                <a:srgbClr val="89A0C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5" name="Oval 21"/>
            <p:cNvSpPr>
              <a:spLocks noChangeArrowheads="1"/>
            </p:cNvSpPr>
            <p:nvPr/>
          </p:nvSpPr>
          <p:spPr bwMode="auto">
            <a:xfrm>
              <a:off x="4015287" y="2673233"/>
              <a:ext cx="1564942" cy="1572196"/>
            </a:xfrm>
            <a:prstGeom prst="ellipse">
              <a:avLst/>
            </a:prstGeom>
            <a:solidFill>
              <a:srgbClr val="89A0C0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301953" y="2354079"/>
            <a:ext cx="2170610" cy="2179676"/>
            <a:chOff x="6301953" y="2354079"/>
            <a:chExt cx="2170610" cy="2179676"/>
          </a:xfrm>
        </p:grpSpPr>
        <p:sp>
          <p:nvSpPr>
            <p:cNvPr id="47" name="Oval 14"/>
            <p:cNvSpPr>
              <a:spLocks noChangeArrowheads="1"/>
            </p:cNvSpPr>
            <p:nvPr/>
          </p:nvSpPr>
          <p:spPr bwMode="auto">
            <a:xfrm>
              <a:off x="6301953" y="2354079"/>
              <a:ext cx="2170610" cy="2179676"/>
            </a:xfrm>
            <a:prstGeom prst="ellipse">
              <a:avLst/>
            </a:prstGeom>
            <a:noFill/>
            <a:ln>
              <a:solidFill>
                <a:srgbClr val="FEDE1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8" name="Oval 22"/>
            <p:cNvSpPr>
              <a:spLocks noChangeArrowheads="1"/>
            </p:cNvSpPr>
            <p:nvPr/>
          </p:nvSpPr>
          <p:spPr bwMode="auto">
            <a:xfrm>
              <a:off x="6606600" y="2673233"/>
              <a:ext cx="1561316" cy="1572196"/>
            </a:xfrm>
            <a:prstGeom prst="ellipse">
              <a:avLst/>
            </a:prstGeom>
            <a:solidFill>
              <a:srgbClr val="FEDE17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110261" y="2354079"/>
            <a:ext cx="2170610" cy="2179676"/>
            <a:chOff x="1110261" y="2354079"/>
            <a:chExt cx="2170610" cy="2179676"/>
          </a:xfrm>
        </p:grpSpPr>
        <p:sp>
          <p:nvSpPr>
            <p:cNvPr id="50" name="Oval 9"/>
            <p:cNvSpPr>
              <a:spLocks noChangeArrowheads="1"/>
            </p:cNvSpPr>
            <p:nvPr/>
          </p:nvSpPr>
          <p:spPr bwMode="auto">
            <a:xfrm>
              <a:off x="1110261" y="2354079"/>
              <a:ext cx="2170610" cy="2179676"/>
            </a:xfrm>
            <a:prstGeom prst="ellipse">
              <a:avLst/>
            </a:prstGeom>
            <a:noFill/>
            <a:ln>
              <a:solidFill>
                <a:srgbClr val="4BB4DB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Oval 20"/>
            <p:cNvSpPr>
              <a:spLocks noChangeArrowheads="1"/>
            </p:cNvSpPr>
            <p:nvPr/>
          </p:nvSpPr>
          <p:spPr bwMode="auto">
            <a:xfrm>
              <a:off x="1426521" y="2673233"/>
              <a:ext cx="1564942" cy="1572196"/>
            </a:xfrm>
            <a:prstGeom prst="ellipse">
              <a:avLst/>
            </a:prstGeom>
            <a:solidFill>
              <a:srgbClr val="4BB4DB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52" name="文本框 51"/>
          <p:cNvSpPr txBox="1"/>
          <p:nvPr/>
        </p:nvSpPr>
        <p:spPr>
          <a:xfrm flipH="1">
            <a:off x="1656351" y="3223530"/>
            <a:ext cx="998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altLang="zh-CN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Kartika" panose="02020503030404060203" pitchFamily="18" charset="0"/>
              </a:rPr>
              <a:t>Bursa</a:t>
            </a:r>
            <a:endParaRPr lang="en-US" altLang="zh-CN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Kartika" panose="02020503030404060203" pitchFamily="18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 flipH="1">
            <a:off x="4177915" y="3223529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altLang="zh-CN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Kartika" panose="02020503030404060203" pitchFamily="18" charset="0"/>
              </a:rPr>
              <a:t>  Hisar</a:t>
            </a:r>
          </a:p>
        </p:txBody>
      </p:sp>
      <p:sp>
        <p:nvSpPr>
          <p:cNvPr id="54" name="文本框 53"/>
          <p:cNvSpPr txBox="1"/>
          <p:nvPr/>
        </p:nvSpPr>
        <p:spPr>
          <a:xfrm flipH="1">
            <a:off x="6869746" y="3208550"/>
            <a:ext cx="1171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altLang="zh-CN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Kartika" panose="02020503030404060203" pitchFamily="18" charset="0"/>
              </a:rPr>
              <a:t>Pendik</a:t>
            </a:r>
            <a:endParaRPr lang="en-US" altLang="zh-CN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Kartika" panose="02020503030404060203" pitchFamily="18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 flipH="1">
            <a:off x="9542302" y="3198167"/>
            <a:ext cx="912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altLang="zh-CN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Kartika" panose="02020503030404060203" pitchFamily="18" charset="0"/>
              </a:rPr>
              <a:t>İzmir</a:t>
            </a:r>
            <a:endParaRPr lang="en-US" altLang="zh-CN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Kartika" panose="02020503030404060203" pitchFamily="18" charset="0"/>
            </a:endParaRPr>
          </a:p>
        </p:txBody>
      </p:sp>
      <p:sp>
        <p:nvSpPr>
          <p:cNvPr id="56" name="Freeform 13"/>
          <p:cNvSpPr/>
          <p:nvPr/>
        </p:nvSpPr>
        <p:spPr bwMode="auto">
          <a:xfrm>
            <a:off x="2105804" y="2354079"/>
            <a:ext cx="2749076" cy="2170609"/>
          </a:xfrm>
          <a:custGeom>
            <a:avLst/>
            <a:gdLst>
              <a:gd name="T0" fmla="*/ 627 w 641"/>
              <a:gd name="T1" fmla="*/ 504 h 504"/>
              <a:gd name="T2" fmla="*/ 322 w 641"/>
              <a:gd name="T3" fmla="*/ 266 h 504"/>
              <a:gd name="T4" fmla="*/ 14 w 641"/>
              <a:gd name="T5" fmla="*/ 28 h 504"/>
              <a:gd name="T6" fmla="*/ 0 w 641"/>
              <a:gd name="T7" fmla="*/ 14 h 504"/>
              <a:gd name="T8" fmla="*/ 14 w 641"/>
              <a:gd name="T9" fmla="*/ 0 h 504"/>
              <a:gd name="T10" fmla="*/ 347 w 641"/>
              <a:gd name="T11" fmla="*/ 252 h 504"/>
              <a:gd name="T12" fmla="*/ 627 w 641"/>
              <a:gd name="T13" fmla="*/ 476 h 504"/>
              <a:gd name="T14" fmla="*/ 641 w 641"/>
              <a:gd name="T15" fmla="*/ 490 h 504"/>
              <a:gd name="T16" fmla="*/ 627 w 641"/>
              <a:gd name="T17" fmla="*/ 504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1" h="504">
                <a:moveTo>
                  <a:pt x="627" y="504"/>
                </a:moveTo>
                <a:cubicBezTo>
                  <a:pt x="462" y="504"/>
                  <a:pt x="391" y="383"/>
                  <a:pt x="322" y="266"/>
                </a:cubicBezTo>
                <a:cubicBezTo>
                  <a:pt x="250" y="144"/>
                  <a:pt x="182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6"/>
                  <a:pt x="6" y="0"/>
                  <a:pt x="14" y="0"/>
                </a:cubicBezTo>
                <a:cubicBezTo>
                  <a:pt x="198" y="0"/>
                  <a:pt x="274" y="128"/>
                  <a:pt x="347" y="252"/>
                </a:cubicBezTo>
                <a:cubicBezTo>
                  <a:pt x="414" y="367"/>
                  <a:pt x="478" y="476"/>
                  <a:pt x="627" y="476"/>
                </a:cubicBezTo>
                <a:cubicBezTo>
                  <a:pt x="635" y="476"/>
                  <a:pt x="641" y="482"/>
                  <a:pt x="641" y="490"/>
                </a:cubicBezTo>
                <a:cubicBezTo>
                  <a:pt x="641" y="498"/>
                  <a:pt x="635" y="504"/>
                  <a:pt x="627" y="504"/>
                </a:cubicBezTo>
                <a:close/>
              </a:path>
            </a:pathLst>
          </a:custGeom>
          <a:solidFill>
            <a:srgbClr val="4BB4DB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7" name="Freeform 16"/>
          <p:cNvSpPr/>
          <p:nvPr/>
        </p:nvSpPr>
        <p:spPr bwMode="auto">
          <a:xfrm>
            <a:off x="4697116" y="2354079"/>
            <a:ext cx="2749076" cy="2170609"/>
          </a:xfrm>
          <a:custGeom>
            <a:avLst/>
            <a:gdLst>
              <a:gd name="T0" fmla="*/ 627 w 641"/>
              <a:gd name="T1" fmla="*/ 504 h 504"/>
              <a:gd name="T2" fmla="*/ 322 w 641"/>
              <a:gd name="T3" fmla="*/ 266 h 504"/>
              <a:gd name="T4" fmla="*/ 14 w 641"/>
              <a:gd name="T5" fmla="*/ 28 h 504"/>
              <a:gd name="T6" fmla="*/ 0 w 641"/>
              <a:gd name="T7" fmla="*/ 14 h 504"/>
              <a:gd name="T8" fmla="*/ 14 w 641"/>
              <a:gd name="T9" fmla="*/ 0 h 504"/>
              <a:gd name="T10" fmla="*/ 346 w 641"/>
              <a:gd name="T11" fmla="*/ 252 h 504"/>
              <a:gd name="T12" fmla="*/ 627 w 641"/>
              <a:gd name="T13" fmla="*/ 476 h 504"/>
              <a:gd name="T14" fmla="*/ 641 w 641"/>
              <a:gd name="T15" fmla="*/ 490 h 504"/>
              <a:gd name="T16" fmla="*/ 627 w 641"/>
              <a:gd name="T17" fmla="*/ 504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1" h="504">
                <a:moveTo>
                  <a:pt x="627" y="504"/>
                </a:moveTo>
                <a:cubicBezTo>
                  <a:pt x="462" y="504"/>
                  <a:pt x="390" y="383"/>
                  <a:pt x="322" y="266"/>
                </a:cubicBezTo>
                <a:cubicBezTo>
                  <a:pt x="250" y="144"/>
                  <a:pt x="182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6"/>
                  <a:pt x="6" y="0"/>
                  <a:pt x="14" y="0"/>
                </a:cubicBezTo>
                <a:cubicBezTo>
                  <a:pt x="198" y="0"/>
                  <a:pt x="274" y="128"/>
                  <a:pt x="346" y="252"/>
                </a:cubicBezTo>
                <a:cubicBezTo>
                  <a:pt x="414" y="367"/>
                  <a:pt x="478" y="476"/>
                  <a:pt x="627" y="476"/>
                </a:cubicBezTo>
                <a:cubicBezTo>
                  <a:pt x="635" y="476"/>
                  <a:pt x="641" y="482"/>
                  <a:pt x="641" y="490"/>
                </a:cubicBezTo>
                <a:cubicBezTo>
                  <a:pt x="641" y="498"/>
                  <a:pt x="635" y="504"/>
                  <a:pt x="627" y="504"/>
                </a:cubicBezTo>
                <a:close/>
              </a:path>
            </a:pathLst>
          </a:custGeom>
          <a:solidFill>
            <a:srgbClr val="89A0C0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8" name="Freeform 19"/>
          <p:cNvSpPr/>
          <p:nvPr/>
        </p:nvSpPr>
        <p:spPr bwMode="auto">
          <a:xfrm>
            <a:off x="7310189" y="2354079"/>
            <a:ext cx="2752703" cy="2170609"/>
          </a:xfrm>
          <a:custGeom>
            <a:avLst/>
            <a:gdLst>
              <a:gd name="T0" fmla="*/ 627 w 642"/>
              <a:gd name="T1" fmla="*/ 504 h 504"/>
              <a:gd name="T2" fmla="*/ 322 w 642"/>
              <a:gd name="T3" fmla="*/ 266 h 504"/>
              <a:gd name="T4" fmla="*/ 14 w 642"/>
              <a:gd name="T5" fmla="*/ 28 h 504"/>
              <a:gd name="T6" fmla="*/ 0 w 642"/>
              <a:gd name="T7" fmla="*/ 14 h 504"/>
              <a:gd name="T8" fmla="*/ 14 w 642"/>
              <a:gd name="T9" fmla="*/ 0 h 504"/>
              <a:gd name="T10" fmla="*/ 347 w 642"/>
              <a:gd name="T11" fmla="*/ 252 h 504"/>
              <a:gd name="T12" fmla="*/ 627 w 642"/>
              <a:gd name="T13" fmla="*/ 476 h 504"/>
              <a:gd name="T14" fmla="*/ 642 w 642"/>
              <a:gd name="T15" fmla="*/ 490 h 504"/>
              <a:gd name="T16" fmla="*/ 627 w 642"/>
              <a:gd name="T17" fmla="*/ 504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2" h="504">
                <a:moveTo>
                  <a:pt x="627" y="504"/>
                </a:moveTo>
                <a:cubicBezTo>
                  <a:pt x="462" y="504"/>
                  <a:pt x="391" y="383"/>
                  <a:pt x="322" y="266"/>
                </a:cubicBezTo>
                <a:cubicBezTo>
                  <a:pt x="250" y="144"/>
                  <a:pt x="182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6"/>
                  <a:pt x="6" y="0"/>
                  <a:pt x="14" y="0"/>
                </a:cubicBezTo>
                <a:cubicBezTo>
                  <a:pt x="199" y="0"/>
                  <a:pt x="274" y="128"/>
                  <a:pt x="347" y="252"/>
                </a:cubicBezTo>
                <a:cubicBezTo>
                  <a:pt x="415" y="367"/>
                  <a:pt x="479" y="476"/>
                  <a:pt x="627" y="476"/>
                </a:cubicBezTo>
                <a:cubicBezTo>
                  <a:pt x="635" y="476"/>
                  <a:pt x="642" y="482"/>
                  <a:pt x="642" y="490"/>
                </a:cubicBezTo>
                <a:cubicBezTo>
                  <a:pt x="642" y="498"/>
                  <a:pt x="635" y="504"/>
                  <a:pt x="627" y="504"/>
                </a:cubicBezTo>
                <a:close/>
              </a:path>
            </a:pathLst>
          </a:custGeom>
          <a:solidFill>
            <a:srgbClr val="FEDE17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-975807" y="1750222"/>
            <a:ext cx="537883" cy="995083"/>
          </a:xfrm>
          <a:prstGeom prst="rect">
            <a:avLst/>
          </a:prstGeom>
          <a:solidFill>
            <a:srgbClr val="4BB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-977355" y="4776536"/>
            <a:ext cx="537883" cy="995083"/>
          </a:xfrm>
          <a:prstGeom prst="rect">
            <a:avLst/>
          </a:prstGeom>
          <a:solidFill>
            <a:srgbClr val="E321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-977354" y="3763580"/>
            <a:ext cx="537883" cy="995083"/>
          </a:xfrm>
          <a:prstGeom prst="rect">
            <a:avLst/>
          </a:prstGeom>
          <a:solidFill>
            <a:srgbClr val="FEDE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-1028186" y="2756901"/>
            <a:ext cx="537883" cy="995083"/>
          </a:xfrm>
          <a:prstGeom prst="rect">
            <a:avLst/>
          </a:prstGeom>
          <a:solidFill>
            <a:srgbClr val="89A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2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28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28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28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30" grpId="0" animBg="1"/>
      <p:bldP spid="35" grpId="0" animBg="1"/>
      <p:bldP spid="36" grpId="0"/>
      <p:bldP spid="37" grpId="0"/>
      <p:bldP spid="38" grpId="0"/>
      <p:bldP spid="39" grpId="0"/>
      <p:bldP spid="52" grpId="0"/>
      <p:bldP spid="53" grpId="0"/>
      <p:bldP spid="54" grpId="0"/>
      <p:bldP spid="55" grpId="0"/>
      <p:bldP spid="56" grpId="0" animBg="1"/>
      <p:bldP spid="57" grpId="0" animBg="1"/>
      <p:bldP spid="5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 cstate="screen"/>
          <a:srcRect t="46871"/>
          <a:stretch>
            <a:fillRect/>
          </a:stretch>
        </p:blipFill>
        <p:spPr>
          <a:xfrm flipH="1" flipV="1">
            <a:off x="0" y="-954821"/>
            <a:ext cx="12192000" cy="3256808"/>
          </a:xfrm>
          <a:prstGeom prst="rect">
            <a:avLst/>
          </a:prstGeom>
        </p:spPr>
      </p:pic>
      <p:sp>
        <p:nvSpPr>
          <p:cNvPr id="5" name="Oval 6"/>
          <p:cNvSpPr>
            <a:spLocks noChangeArrowheads="1"/>
          </p:cNvSpPr>
          <p:nvPr/>
        </p:nvSpPr>
        <p:spPr bwMode="auto">
          <a:xfrm flipH="1">
            <a:off x="1595779" y="2041690"/>
            <a:ext cx="4256012" cy="4254425"/>
          </a:xfrm>
          <a:prstGeom prst="ellipse">
            <a:avLst/>
          </a:prstGeom>
          <a:noFill/>
          <a:ln w="11" cap="flat">
            <a:solidFill>
              <a:schemeClr val="accent3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04" tIns="45702" rIns="91404" bIns="45702" numCol="1" anchor="t" anchorCtr="0" compatLnSpc="1"/>
          <a:lstStyle/>
          <a:p>
            <a:endParaRPr lang="zh-CN" altLang="en-US" sz="1800"/>
          </a:p>
        </p:txBody>
      </p:sp>
      <p:sp>
        <p:nvSpPr>
          <p:cNvPr id="6" name="Line 16"/>
          <p:cNvSpPr>
            <a:spLocks noChangeShapeType="1"/>
          </p:cNvSpPr>
          <p:nvPr/>
        </p:nvSpPr>
        <p:spPr bwMode="auto">
          <a:xfrm flipH="1">
            <a:off x="3254329" y="2655764"/>
            <a:ext cx="791260" cy="804904"/>
          </a:xfrm>
          <a:prstGeom prst="line">
            <a:avLst/>
          </a:prstGeom>
          <a:noFill/>
          <a:ln w="19050" cap="flat">
            <a:solidFill>
              <a:srgbClr val="2E2C2C"/>
            </a:solidFill>
            <a:prstDash val="solid"/>
            <a:miter lim="800000"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04" tIns="45702" rIns="91404" bIns="45702" numCol="1" anchor="t" anchorCtr="0" compatLnSpc="1"/>
          <a:lstStyle/>
          <a:p>
            <a:endParaRPr lang="zh-CN" altLang="en-US" sz="1800"/>
          </a:p>
        </p:txBody>
      </p:sp>
      <p:sp>
        <p:nvSpPr>
          <p:cNvPr id="7" name="Line 17"/>
          <p:cNvSpPr>
            <a:spLocks noChangeShapeType="1"/>
          </p:cNvSpPr>
          <p:nvPr/>
        </p:nvSpPr>
        <p:spPr bwMode="auto">
          <a:xfrm flipH="1" flipV="1">
            <a:off x="3363468" y="4374711"/>
            <a:ext cx="1709708" cy="404204"/>
          </a:xfrm>
          <a:prstGeom prst="line">
            <a:avLst/>
          </a:prstGeom>
          <a:noFill/>
          <a:ln w="19050" cap="flat">
            <a:solidFill>
              <a:srgbClr val="2E2C2C"/>
            </a:solidFill>
            <a:prstDash val="solid"/>
            <a:miter lim="800000"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04" tIns="45702" rIns="91404" bIns="45702" numCol="1" anchor="t" anchorCtr="0" compatLnSpc="1"/>
          <a:lstStyle/>
          <a:p>
            <a:endParaRPr lang="zh-CN" altLang="en-US" sz="1800"/>
          </a:p>
        </p:txBody>
      </p:sp>
      <p:sp>
        <p:nvSpPr>
          <p:cNvPr id="8" name="Line 18"/>
          <p:cNvSpPr>
            <a:spLocks noChangeShapeType="1"/>
          </p:cNvSpPr>
          <p:nvPr/>
        </p:nvSpPr>
        <p:spPr bwMode="auto">
          <a:xfrm flipH="1">
            <a:off x="3404396" y="3487953"/>
            <a:ext cx="1664376" cy="409273"/>
          </a:xfrm>
          <a:prstGeom prst="line">
            <a:avLst/>
          </a:prstGeom>
          <a:noFill/>
          <a:ln w="19050" cap="flat">
            <a:solidFill>
              <a:srgbClr val="2E2C2C"/>
            </a:solidFill>
            <a:prstDash val="solid"/>
            <a:miter lim="800000"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04" tIns="45702" rIns="91404" bIns="45702" numCol="1" anchor="t" anchorCtr="0" compatLnSpc="1"/>
          <a:lstStyle/>
          <a:p>
            <a:endParaRPr lang="zh-CN" altLang="en-US" sz="1800"/>
          </a:p>
        </p:txBody>
      </p:sp>
      <p:sp>
        <p:nvSpPr>
          <p:cNvPr id="9" name="Oval 10"/>
          <p:cNvSpPr>
            <a:spLocks noChangeArrowheads="1"/>
          </p:cNvSpPr>
          <p:nvPr/>
        </p:nvSpPr>
        <p:spPr bwMode="auto">
          <a:xfrm flipH="1">
            <a:off x="3881218" y="1716378"/>
            <a:ext cx="1037820" cy="1037820"/>
          </a:xfrm>
          <a:prstGeom prst="ellipse">
            <a:avLst/>
          </a:prstGeom>
          <a:solidFill>
            <a:srgbClr val="89A0C0"/>
          </a:solidFill>
          <a:ln>
            <a:noFill/>
          </a:ln>
        </p:spPr>
        <p:txBody>
          <a:bodyPr vert="horz" wrap="square" lIns="91404" tIns="45702" rIns="91404" bIns="45702" numCol="1" anchor="t" anchorCtr="0" compatLnSpc="1"/>
          <a:lstStyle/>
          <a:p>
            <a:endParaRPr lang="zh-CN" altLang="en-US" sz="1800">
              <a:solidFill>
                <a:srgbClr val="F8F8F8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4007769" y="2013763"/>
            <a:ext cx="81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altLang="zh-CN" sz="20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0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 flipH="1">
            <a:off x="5141965" y="2815963"/>
            <a:ext cx="1037820" cy="1037820"/>
          </a:xfrm>
          <a:prstGeom prst="ellipse">
            <a:avLst/>
          </a:prstGeom>
          <a:solidFill>
            <a:srgbClr val="FEDE17"/>
          </a:solidFill>
          <a:ln>
            <a:noFill/>
          </a:ln>
        </p:spPr>
        <p:txBody>
          <a:bodyPr vert="horz" wrap="square" lIns="91404" tIns="45702" rIns="91404" bIns="45702" numCol="1" anchor="t" anchorCtr="0" compatLnSpc="1"/>
          <a:lstStyle/>
          <a:p>
            <a:endParaRPr lang="zh-CN" altLang="en-US" sz="1800">
              <a:solidFill>
                <a:srgbClr val="F8F8F8"/>
              </a:solidFill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5281253" y="3115777"/>
            <a:ext cx="81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altLang="zh-CN" sz="20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0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 flipH="1">
            <a:off x="5061196" y="4504040"/>
            <a:ext cx="1037820" cy="1039406"/>
          </a:xfrm>
          <a:prstGeom prst="ellipse">
            <a:avLst/>
          </a:prstGeom>
          <a:solidFill>
            <a:srgbClr val="E32146"/>
          </a:solidFill>
          <a:ln>
            <a:noFill/>
          </a:ln>
        </p:spPr>
        <p:txBody>
          <a:bodyPr vert="horz" wrap="square" lIns="91404" tIns="45702" rIns="91404" bIns="45702" numCol="1" anchor="t" anchorCtr="0" compatLnSpc="1"/>
          <a:lstStyle/>
          <a:p>
            <a:endParaRPr lang="zh-CN" altLang="en-US" sz="1800">
              <a:solidFill>
                <a:srgbClr val="F8F8F8"/>
              </a:solidFill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 flipH="1">
            <a:off x="5088420" y="4845161"/>
            <a:ext cx="10258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altLang="zh-CN" sz="20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0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Oval 8"/>
          <p:cNvSpPr>
            <a:spLocks noChangeArrowheads="1"/>
          </p:cNvSpPr>
          <p:nvPr/>
        </p:nvSpPr>
        <p:spPr bwMode="auto">
          <a:xfrm flipH="1">
            <a:off x="834860" y="2887685"/>
            <a:ext cx="2410093" cy="2410091"/>
          </a:xfrm>
          <a:prstGeom prst="ellipse">
            <a:avLst/>
          </a:prstGeom>
          <a:solidFill>
            <a:srgbClr val="DFDF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04" tIns="45702" rIns="91404" bIns="45702" numCol="1" anchor="t" anchorCtr="0" compatLnSpc="1"/>
          <a:lstStyle/>
          <a:p>
            <a:endParaRPr lang="zh-CN" altLang="en-US" sz="1800"/>
          </a:p>
        </p:txBody>
      </p:sp>
      <p:sp>
        <p:nvSpPr>
          <p:cNvPr id="16" name="Oval 9"/>
          <p:cNvSpPr>
            <a:spLocks noChangeArrowheads="1"/>
          </p:cNvSpPr>
          <p:nvPr/>
        </p:nvSpPr>
        <p:spPr bwMode="auto">
          <a:xfrm flipH="1">
            <a:off x="1025097" y="3077921"/>
            <a:ext cx="2029620" cy="2031207"/>
          </a:xfrm>
          <a:prstGeom prst="ellipse">
            <a:avLst/>
          </a:prstGeom>
          <a:solidFill>
            <a:srgbClr val="4BB4DB"/>
          </a:solidFill>
          <a:ln>
            <a:noFill/>
          </a:ln>
        </p:spPr>
        <p:txBody>
          <a:bodyPr vert="horz" wrap="square" lIns="91404" tIns="45702" rIns="91404" bIns="45702" numCol="1" anchor="t" anchorCtr="0" compatLnSpc="1"/>
          <a:lstStyle/>
          <a:p>
            <a:endParaRPr lang="zh-CN" altLang="en-US" sz="1800" dirty="0"/>
          </a:p>
        </p:txBody>
      </p:sp>
      <p:sp>
        <p:nvSpPr>
          <p:cNvPr id="17" name="Oval 11"/>
          <p:cNvSpPr>
            <a:spLocks noChangeArrowheads="1"/>
          </p:cNvSpPr>
          <p:nvPr/>
        </p:nvSpPr>
        <p:spPr bwMode="auto">
          <a:xfrm flipH="1">
            <a:off x="3894859" y="5597697"/>
            <a:ext cx="1037820" cy="103940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04" tIns="45702" rIns="91404" bIns="45702" numCol="1" anchor="t" anchorCtr="0" compatLnSpc="1"/>
          <a:lstStyle/>
          <a:p>
            <a:endParaRPr lang="zh-CN" altLang="en-US" sz="1800">
              <a:solidFill>
                <a:srgbClr val="F8F8F8"/>
              </a:solidFill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 flipH="1">
            <a:off x="3994128" y="5903139"/>
            <a:ext cx="81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altLang="zh-CN" sz="20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0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 flipH="1" flipV="1">
            <a:off x="3240687" y="4920408"/>
            <a:ext cx="791260" cy="804904"/>
          </a:xfrm>
          <a:prstGeom prst="line">
            <a:avLst/>
          </a:prstGeom>
          <a:noFill/>
          <a:ln w="19050" cap="flat">
            <a:solidFill>
              <a:srgbClr val="2E2C2C"/>
            </a:solidFill>
            <a:prstDash val="solid"/>
            <a:miter lim="800000"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04" tIns="45702" rIns="91404" bIns="45702" numCol="1" anchor="t" anchorCtr="0" compatLnSpc="1"/>
          <a:lstStyle/>
          <a:p>
            <a:endParaRPr lang="zh-CN" altLang="en-US" sz="1800"/>
          </a:p>
        </p:txBody>
      </p:sp>
      <p:sp>
        <p:nvSpPr>
          <p:cNvPr id="20" name="TextBox 19"/>
          <p:cNvSpPr txBox="1"/>
          <p:nvPr/>
        </p:nvSpPr>
        <p:spPr>
          <a:xfrm>
            <a:off x="5362512" y="1834322"/>
            <a:ext cx="5549435" cy="407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tr-TR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EĞİTİM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19073" y="3134703"/>
            <a:ext cx="5045041" cy="407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tr-TR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VERİFİKASYON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79784" y="4869380"/>
            <a:ext cx="5045041" cy="407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buFontTx/>
              <a:buNone/>
            </a:pPr>
            <a:r>
              <a:rPr lang="tr-TR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DÖKÜMANTASYON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281253" y="6110655"/>
            <a:ext cx="5549435" cy="407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buFontTx/>
              <a:buNone/>
            </a:pPr>
            <a:r>
              <a:rPr lang="tr-TR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İLETİŞİM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54317" y="3600890"/>
            <a:ext cx="12266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altLang="zh-CN" sz="24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Olası</a:t>
            </a:r>
          </a:p>
          <a:p>
            <a:r>
              <a:rPr lang="tr-TR" altLang="zh-CN" sz="24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Riskler</a:t>
            </a:r>
            <a:endParaRPr lang="zh-CN" altLang="en-US" sz="24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975807" y="1750222"/>
            <a:ext cx="537883" cy="995083"/>
          </a:xfrm>
          <a:prstGeom prst="rect">
            <a:avLst/>
          </a:prstGeom>
          <a:solidFill>
            <a:srgbClr val="4BB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-977355" y="4776536"/>
            <a:ext cx="537883" cy="995083"/>
          </a:xfrm>
          <a:prstGeom prst="rect">
            <a:avLst/>
          </a:prstGeom>
          <a:solidFill>
            <a:srgbClr val="E321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-977354" y="3763580"/>
            <a:ext cx="537883" cy="995083"/>
          </a:xfrm>
          <a:prstGeom prst="rect">
            <a:avLst/>
          </a:prstGeom>
          <a:solidFill>
            <a:srgbClr val="FEDE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-1028186" y="2756901"/>
            <a:ext cx="537883" cy="995083"/>
          </a:xfrm>
          <a:prstGeom prst="rect">
            <a:avLst/>
          </a:prstGeom>
          <a:solidFill>
            <a:srgbClr val="89A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9516">
        <p15:prstTrans prst="pageCurlDouble"/>
      </p:transition>
    </mc:Choice>
    <mc:Fallback xmlns="">
      <p:transition spd="slow" advClick="0" advTm="95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300"/>
                            </p:stCondLst>
                            <p:childTnLst>
                              <p:par>
                                <p:cTn id="6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7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00"/>
                            </p:stCondLst>
                            <p:childTnLst>
                              <p:par>
                                <p:cTn id="7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6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100"/>
                            </p:stCondLst>
                            <p:childTnLst>
                              <p:par>
                                <p:cTn id="8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000"/>
                            </p:stCondLst>
                            <p:childTnLst>
                              <p:par>
                                <p:cTn id="9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4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 animBg="1"/>
      <p:bldP spid="17" grpId="0" animBg="1"/>
      <p:bldP spid="18" grpId="0"/>
      <p:bldP spid="19" grpId="0" animBg="1"/>
      <p:bldP spid="20" grpId="0"/>
      <p:bldP spid="21" grpId="0"/>
      <p:bldP spid="22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图片 75"/>
          <p:cNvPicPr>
            <a:picLocks noChangeAspect="1"/>
          </p:cNvPicPr>
          <p:nvPr/>
        </p:nvPicPr>
        <p:blipFill rotWithShape="1">
          <a:blip r:embed="rId3" cstate="screen"/>
          <a:srcRect t="46871"/>
          <a:stretch>
            <a:fillRect/>
          </a:stretch>
        </p:blipFill>
        <p:spPr>
          <a:xfrm flipH="1" flipV="1">
            <a:off x="0" y="-954821"/>
            <a:ext cx="12192000" cy="3256808"/>
          </a:xfrm>
          <a:prstGeom prst="rect">
            <a:avLst/>
          </a:prstGeom>
        </p:spPr>
      </p:pic>
      <p:sp>
        <p:nvSpPr>
          <p:cNvPr id="38" name="任意多边形 37"/>
          <p:cNvSpPr/>
          <p:nvPr/>
        </p:nvSpPr>
        <p:spPr>
          <a:xfrm rot="2700000">
            <a:off x="5439068" y="2038181"/>
            <a:ext cx="304899" cy="304899"/>
          </a:xfrm>
          <a:custGeom>
            <a:avLst/>
            <a:gdLst>
              <a:gd name="connsiteX0" fmla="*/ 0 w 304899"/>
              <a:gd name="connsiteY0" fmla="*/ 0 h 304899"/>
              <a:gd name="connsiteX1" fmla="*/ 3059 w 304899"/>
              <a:gd name="connsiteY1" fmla="*/ 10322 h 304899"/>
              <a:gd name="connsiteX2" fmla="*/ 119391 w 304899"/>
              <a:gd name="connsiteY2" fmla="*/ 185508 h 304899"/>
              <a:gd name="connsiteX3" fmla="*/ 294577 w 304899"/>
              <a:gd name="connsiteY3" fmla="*/ 301840 h 304899"/>
              <a:gd name="connsiteX4" fmla="*/ 304899 w 304899"/>
              <a:gd name="connsiteY4" fmla="*/ 304899 h 304899"/>
              <a:gd name="connsiteX5" fmla="*/ 0 w 304899"/>
              <a:gd name="connsiteY5" fmla="*/ 304899 h 304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99" h="304899">
                <a:moveTo>
                  <a:pt x="0" y="0"/>
                </a:moveTo>
                <a:lnTo>
                  <a:pt x="3059" y="10322"/>
                </a:lnTo>
                <a:cubicBezTo>
                  <a:pt x="28910" y="74072"/>
                  <a:pt x="67688" y="133805"/>
                  <a:pt x="119391" y="185508"/>
                </a:cubicBezTo>
                <a:cubicBezTo>
                  <a:pt x="171094" y="237211"/>
                  <a:pt x="230827" y="275989"/>
                  <a:pt x="294577" y="301840"/>
                </a:cubicBezTo>
                <a:lnTo>
                  <a:pt x="304899" y="304899"/>
                </a:lnTo>
                <a:lnTo>
                  <a:pt x="0" y="304899"/>
                </a:lnTo>
                <a:close/>
              </a:path>
            </a:pathLst>
          </a:custGeom>
          <a:solidFill>
            <a:srgbClr val="4BB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/>
          </a:p>
        </p:txBody>
      </p:sp>
      <p:sp>
        <p:nvSpPr>
          <p:cNvPr id="41" name="任意多边形 40"/>
          <p:cNvSpPr/>
          <p:nvPr/>
        </p:nvSpPr>
        <p:spPr>
          <a:xfrm rot="18900000" flipH="1">
            <a:off x="6404711" y="3045646"/>
            <a:ext cx="304899" cy="304899"/>
          </a:xfrm>
          <a:custGeom>
            <a:avLst/>
            <a:gdLst>
              <a:gd name="connsiteX0" fmla="*/ 0 w 304899"/>
              <a:gd name="connsiteY0" fmla="*/ 0 h 304899"/>
              <a:gd name="connsiteX1" fmla="*/ 3059 w 304899"/>
              <a:gd name="connsiteY1" fmla="*/ 10322 h 304899"/>
              <a:gd name="connsiteX2" fmla="*/ 119391 w 304899"/>
              <a:gd name="connsiteY2" fmla="*/ 185508 h 304899"/>
              <a:gd name="connsiteX3" fmla="*/ 294577 w 304899"/>
              <a:gd name="connsiteY3" fmla="*/ 301840 h 304899"/>
              <a:gd name="connsiteX4" fmla="*/ 304899 w 304899"/>
              <a:gd name="connsiteY4" fmla="*/ 304899 h 304899"/>
              <a:gd name="connsiteX5" fmla="*/ 0 w 304899"/>
              <a:gd name="connsiteY5" fmla="*/ 304899 h 304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99" h="304899">
                <a:moveTo>
                  <a:pt x="0" y="0"/>
                </a:moveTo>
                <a:lnTo>
                  <a:pt x="3059" y="10322"/>
                </a:lnTo>
                <a:cubicBezTo>
                  <a:pt x="28910" y="74072"/>
                  <a:pt x="67688" y="133805"/>
                  <a:pt x="119391" y="185508"/>
                </a:cubicBezTo>
                <a:cubicBezTo>
                  <a:pt x="171094" y="237211"/>
                  <a:pt x="230827" y="275989"/>
                  <a:pt x="294577" y="301840"/>
                </a:cubicBezTo>
                <a:lnTo>
                  <a:pt x="304899" y="304899"/>
                </a:lnTo>
                <a:lnTo>
                  <a:pt x="0" y="304899"/>
                </a:lnTo>
                <a:close/>
              </a:path>
            </a:pathLst>
          </a:custGeom>
          <a:solidFill>
            <a:srgbClr val="89A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/>
          </a:p>
        </p:txBody>
      </p:sp>
      <p:sp>
        <p:nvSpPr>
          <p:cNvPr id="46" name="任意多边形 45"/>
          <p:cNvSpPr/>
          <p:nvPr/>
        </p:nvSpPr>
        <p:spPr>
          <a:xfrm rot="2700000">
            <a:off x="5439068" y="4053111"/>
            <a:ext cx="304899" cy="304899"/>
          </a:xfrm>
          <a:custGeom>
            <a:avLst/>
            <a:gdLst>
              <a:gd name="connsiteX0" fmla="*/ 0 w 304899"/>
              <a:gd name="connsiteY0" fmla="*/ 0 h 304899"/>
              <a:gd name="connsiteX1" fmla="*/ 3059 w 304899"/>
              <a:gd name="connsiteY1" fmla="*/ 10322 h 304899"/>
              <a:gd name="connsiteX2" fmla="*/ 119391 w 304899"/>
              <a:gd name="connsiteY2" fmla="*/ 185508 h 304899"/>
              <a:gd name="connsiteX3" fmla="*/ 294577 w 304899"/>
              <a:gd name="connsiteY3" fmla="*/ 301840 h 304899"/>
              <a:gd name="connsiteX4" fmla="*/ 304899 w 304899"/>
              <a:gd name="connsiteY4" fmla="*/ 304899 h 304899"/>
              <a:gd name="connsiteX5" fmla="*/ 0 w 304899"/>
              <a:gd name="connsiteY5" fmla="*/ 304899 h 304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99" h="304899">
                <a:moveTo>
                  <a:pt x="0" y="0"/>
                </a:moveTo>
                <a:lnTo>
                  <a:pt x="3059" y="10322"/>
                </a:lnTo>
                <a:cubicBezTo>
                  <a:pt x="28910" y="74072"/>
                  <a:pt x="67688" y="133805"/>
                  <a:pt x="119391" y="185508"/>
                </a:cubicBezTo>
                <a:cubicBezTo>
                  <a:pt x="171094" y="237211"/>
                  <a:pt x="230827" y="275989"/>
                  <a:pt x="294577" y="301840"/>
                </a:cubicBezTo>
                <a:lnTo>
                  <a:pt x="304899" y="304899"/>
                </a:lnTo>
                <a:lnTo>
                  <a:pt x="0" y="304899"/>
                </a:lnTo>
                <a:close/>
              </a:path>
            </a:pathLst>
          </a:custGeom>
          <a:solidFill>
            <a:srgbClr val="FEDE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/>
          </a:p>
        </p:txBody>
      </p:sp>
      <p:sp>
        <p:nvSpPr>
          <p:cNvPr id="49" name="任意多边形 48"/>
          <p:cNvSpPr/>
          <p:nvPr/>
        </p:nvSpPr>
        <p:spPr>
          <a:xfrm rot="18900000" flipH="1">
            <a:off x="6404711" y="5060575"/>
            <a:ext cx="304899" cy="304899"/>
          </a:xfrm>
          <a:custGeom>
            <a:avLst/>
            <a:gdLst>
              <a:gd name="connsiteX0" fmla="*/ 0 w 304899"/>
              <a:gd name="connsiteY0" fmla="*/ 0 h 304899"/>
              <a:gd name="connsiteX1" fmla="*/ 3059 w 304899"/>
              <a:gd name="connsiteY1" fmla="*/ 10322 h 304899"/>
              <a:gd name="connsiteX2" fmla="*/ 119391 w 304899"/>
              <a:gd name="connsiteY2" fmla="*/ 185508 h 304899"/>
              <a:gd name="connsiteX3" fmla="*/ 294577 w 304899"/>
              <a:gd name="connsiteY3" fmla="*/ 301840 h 304899"/>
              <a:gd name="connsiteX4" fmla="*/ 304899 w 304899"/>
              <a:gd name="connsiteY4" fmla="*/ 304899 h 304899"/>
              <a:gd name="connsiteX5" fmla="*/ 0 w 304899"/>
              <a:gd name="connsiteY5" fmla="*/ 304899 h 304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99" h="304899">
                <a:moveTo>
                  <a:pt x="0" y="0"/>
                </a:moveTo>
                <a:lnTo>
                  <a:pt x="3059" y="10322"/>
                </a:lnTo>
                <a:cubicBezTo>
                  <a:pt x="28910" y="74072"/>
                  <a:pt x="67688" y="133805"/>
                  <a:pt x="119391" y="185508"/>
                </a:cubicBezTo>
                <a:cubicBezTo>
                  <a:pt x="171094" y="237211"/>
                  <a:pt x="230827" y="275989"/>
                  <a:pt x="294577" y="301840"/>
                </a:cubicBezTo>
                <a:lnTo>
                  <a:pt x="304899" y="304899"/>
                </a:lnTo>
                <a:lnTo>
                  <a:pt x="0" y="304899"/>
                </a:lnTo>
                <a:close/>
              </a:path>
            </a:pathLst>
          </a:custGeom>
          <a:solidFill>
            <a:srgbClr val="E321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/>
          </a:p>
        </p:txBody>
      </p:sp>
      <p:sp>
        <p:nvSpPr>
          <p:cNvPr id="52" name="任意多边形 51"/>
          <p:cNvSpPr/>
          <p:nvPr/>
        </p:nvSpPr>
        <p:spPr>
          <a:xfrm rot="2700000">
            <a:off x="5439068" y="6068039"/>
            <a:ext cx="304899" cy="304899"/>
          </a:xfrm>
          <a:custGeom>
            <a:avLst/>
            <a:gdLst>
              <a:gd name="connsiteX0" fmla="*/ 0 w 304899"/>
              <a:gd name="connsiteY0" fmla="*/ 0 h 304899"/>
              <a:gd name="connsiteX1" fmla="*/ 3059 w 304899"/>
              <a:gd name="connsiteY1" fmla="*/ 10322 h 304899"/>
              <a:gd name="connsiteX2" fmla="*/ 119391 w 304899"/>
              <a:gd name="connsiteY2" fmla="*/ 185508 h 304899"/>
              <a:gd name="connsiteX3" fmla="*/ 294577 w 304899"/>
              <a:gd name="connsiteY3" fmla="*/ 301840 h 304899"/>
              <a:gd name="connsiteX4" fmla="*/ 304899 w 304899"/>
              <a:gd name="connsiteY4" fmla="*/ 304899 h 304899"/>
              <a:gd name="connsiteX5" fmla="*/ 0 w 304899"/>
              <a:gd name="connsiteY5" fmla="*/ 304899 h 304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99" h="304899">
                <a:moveTo>
                  <a:pt x="0" y="0"/>
                </a:moveTo>
                <a:lnTo>
                  <a:pt x="3059" y="10322"/>
                </a:lnTo>
                <a:cubicBezTo>
                  <a:pt x="28910" y="74072"/>
                  <a:pt x="67688" y="133805"/>
                  <a:pt x="119391" y="185508"/>
                </a:cubicBezTo>
                <a:cubicBezTo>
                  <a:pt x="171094" y="237211"/>
                  <a:pt x="230827" y="275989"/>
                  <a:pt x="294577" y="301840"/>
                </a:cubicBezTo>
                <a:lnTo>
                  <a:pt x="304899" y="304899"/>
                </a:lnTo>
                <a:lnTo>
                  <a:pt x="0" y="304899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/>
          </a:p>
        </p:txBody>
      </p:sp>
      <p:grpSp>
        <p:nvGrpSpPr>
          <p:cNvPr id="87" name="组合 86"/>
          <p:cNvGrpSpPr/>
          <p:nvPr/>
        </p:nvGrpSpPr>
        <p:grpSpPr>
          <a:xfrm>
            <a:off x="5613945" y="1730235"/>
            <a:ext cx="920788" cy="920789"/>
            <a:chOff x="5613944" y="1340768"/>
            <a:chExt cx="920788" cy="920788"/>
          </a:xfrm>
        </p:grpSpPr>
        <p:sp>
          <p:nvSpPr>
            <p:cNvPr id="24" name="椭圆 23"/>
            <p:cNvSpPr/>
            <p:nvPr/>
          </p:nvSpPr>
          <p:spPr>
            <a:xfrm>
              <a:off x="5613944" y="1340768"/>
              <a:ext cx="920788" cy="920788"/>
            </a:xfrm>
            <a:prstGeom prst="ellipse">
              <a:avLst/>
            </a:prstGeom>
            <a:solidFill>
              <a:srgbClr val="4BB4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4" name="TextBox 20"/>
            <p:cNvSpPr txBox="1"/>
            <p:nvPr/>
          </p:nvSpPr>
          <p:spPr>
            <a:xfrm>
              <a:off x="5863868" y="1522260"/>
              <a:ext cx="477695" cy="55399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tr-TR" altLang="zh-CN" sz="3600" spc="400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23</a:t>
              </a:r>
              <a:endParaRPr lang="zh-CN" altLang="en-US" sz="3600" spc="4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5613945" y="2737701"/>
            <a:ext cx="920788" cy="920789"/>
            <a:chOff x="5613944" y="2348233"/>
            <a:chExt cx="920788" cy="920788"/>
          </a:xfrm>
        </p:grpSpPr>
        <p:sp>
          <p:nvSpPr>
            <p:cNvPr id="42" name="椭圆 41"/>
            <p:cNvSpPr/>
            <p:nvPr/>
          </p:nvSpPr>
          <p:spPr>
            <a:xfrm flipH="1">
              <a:off x="5613944" y="2348233"/>
              <a:ext cx="920788" cy="920788"/>
            </a:xfrm>
            <a:prstGeom prst="ellipse">
              <a:avLst/>
            </a:prstGeom>
            <a:solidFill>
              <a:srgbClr val="89A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7" name="TextBox 20"/>
            <p:cNvSpPr txBox="1"/>
            <p:nvPr/>
          </p:nvSpPr>
          <p:spPr>
            <a:xfrm>
              <a:off x="6003329" y="2531628"/>
              <a:ext cx="198772" cy="55399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tr-TR" altLang="zh-CN" sz="3600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8</a:t>
              </a:r>
              <a:endParaRPr lang="zh-CN" altLang="en-US" sz="36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5613945" y="3745167"/>
            <a:ext cx="920788" cy="920789"/>
            <a:chOff x="5613944" y="3355698"/>
            <a:chExt cx="920788" cy="920788"/>
          </a:xfrm>
        </p:grpSpPr>
        <p:sp>
          <p:nvSpPr>
            <p:cNvPr id="47" name="椭圆 46"/>
            <p:cNvSpPr/>
            <p:nvPr/>
          </p:nvSpPr>
          <p:spPr>
            <a:xfrm>
              <a:off x="5613944" y="3355698"/>
              <a:ext cx="920788" cy="920788"/>
            </a:xfrm>
            <a:prstGeom prst="ellipse">
              <a:avLst/>
            </a:prstGeom>
            <a:solidFill>
              <a:srgbClr val="FEDE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1" name="TextBox 20"/>
            <p:cNvSpPr txBox="1"/>
            <p:nvPr/>
          </p:nvSpPr>
          <p:spPr>
            <a:xfrm>
              <a:off x="5957643" y="3537190"/>
              <a:ext cx="290144" cy="55399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tr-TR" altLang="zh-CN" sz="3600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13</a:t>
              </a:r>
              <a:endParaRPr lang="zh-CN" altLang="en-US" sz="36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5613945" y="4752630"/>
            <a:ext cx="920788" cy="920789"/>
            <a:chOff x="5613944" y="4363162"/>
            <a:chExt cx="920788" cy="920788"/>
          </a:xfrm>
        </p:grpSpPr>
        <p:sp>
          <p:nvSpPr>
            <p:cNvPr id="50" name="椭圆 49"/>
            <p:cNvSpPr/>
            <p:nvPr/>
          </p:nvSpPr>
          <p:spPr>
            <a:xfrm flipH="1">
              <a:off x="5613944" y="4363162"/>
              <a:ext cx="920788" cy="920788"/>
            </a:xfrm>
            <a:prstGeom prst="ellipse">
              <a:avLst/>
            </a:prstGeom>
            <a:solidFill>
              <a:srgbClr val="E321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5" name="TextBox 20"/>
            <p:cNvSpPr txBox="1"/>
            <p:nvPr/>
          </p:nvSpPr>
          <p:spPr>
            <a:xfrm>
              <a:off x="5986173" y="4541955"/>
              <a:ext cx="176330" cy="55399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4</a:t>
              </a:r>
              <a:endParaRPr lang="zh-CN" altLang="en-US" sz="36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5613945" y="5760097"/>
            <a:ext cx="920788" cy="920789"/>
            <a:chOff x="5613944" y="5370626"/>
            <a:chExt cx="920788" cy="920788"/>
          </a:xfrm>
        </p:grpSpPr>
        <p:sp>
          <p:nvSpPr>
            <p:cNvPr id="53" name="椭圆 52"/>
            <p:cNvSpPr/>
            <p:nvPr/>
          </p:nvSpPr>
          <p:spPr>
            <a:xfrm>
              <a:off x="5613944" y="5370626"/>
              <a:ext cx="920788" cy="92078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8" name="TextBox 20"/>
            <p:cNvSpPr txBox="1"/>
            <p:nvPr/>
          </p:nvSpPr>
          <p:spPr>
            <a:xfrm>
              <a:off x="5937281" y="5554018"/>
              <a:ext cx="274114" cy="55399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tr-TR" altLang="zh-CN" sz="3600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12</a:t>
              </a:r>
              <a:endParaRPr lang="zh-CN" altLang="en-US" sz="36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70" name="TextBox 19"/>
          <p:cNvSpPr txBox="1"/>
          <p:nvPr/>
        </p:nvSpPr>
        <p:spPr>
          <a:xfrm>
            <a:off x="2090730" y="1944938"/>
            <a:ext cx="288051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tr-TR" altLang="zh-CN" sz="2400" b="1" dirty="0">
                <a:solidFill>
                  <a:srgbClr val="4BB4D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Yanlış Hasta </a:t>
            </a:r>
            <a:endParaRPr lang="zh-CN" altLang="en-US" sz="2400" b="1" dirty="0">
              <a:solidFill>
                <a:srgbClr val="4BB4D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19"/>
          <p:cNvSpPr txBox="1"/>
          <p:nvPr/>
        </p:nvSpPr>
        <p:spPr>
          <a:xfrm>
            <a:off x="7180312" y="3004623"/>
            <a:ext cx="288051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tr-TR" altLang="zh-CN" sz="2400" b="1" dirty="0">
                <a:solidFill>
                  <a:srgbClr val="89A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Yanlış Bölge</a:t>
            </a:r>
            <a:endParaRPr lang="zh-CN" altLang="en-US" sz="2400" b="1" dirty="0">
              <a:solidFill>
                <a:srgbClr val="89A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TextBox 19"/>
          <p:cNvSpPr txBox="1"/>
          <p:nvPr/>
        </p:nvSpPr>
        <p:spPr>
          <a:xfrm>
            <a:off x="2093519" y="3959373"/>
            <a:ext cx="288051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tr-TR" altLang="zh-CN" sz="2400" b="1" dirty="0">
                <a:solidFill>
                  <a:srgbClr val="FEDE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Hatalı Kaydırma</a:t>
            </a:r>
            <a:endParaRPr lang="zh-CN" altLang="en-US" sz="2400" b="1" dirty="0">
              <a:solidFill>
                <a:srgbClr val="FEDE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Box 19"/>
          <p:cNvSpPr txBox="1"/>
          <p:nvPr/>
        </p:nvSpPr>
        <p:spPr>
          <a:xfrm>
            <a:off x="7180313" y="5031137"/>
            <a:ext cx="288051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tr-TR" altLang="zh-CN" sz="2400" b="1" dirty="0">
                <a:solidFill>
                  <a:srgbClr val="E321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Yanlış </a:t>
            </a:r>
            <a:r>
              <a:rPr lang="tr-TR" altLang="zh-CN" sz="2400" b="1" dirty="0" err="1">
                <a:solidFill>
                  <a:srgbClr val="E321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Konturlama</a:t>
            </a:r>
            <a:endParaRPr lang="zh-CN" altLang="en-US" sz="2400" b="1" dirty="0">
              <a:solidFill>
                <a:srgbClr val="E321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Box 19"/>
          <p:cNvSpPr txBox="1"/>
          <p:nvPr/>
        </p:nvSpPr>
        <p:spPr>
          <a:xfrm>
            <a:off x="612501" y="6004892"/>
            <a:ext cx="462901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tr-TR" altLang="zh-CN" sz="2400" b="1" dirty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Hatalı Aksesuar ve </a:t>
            </a:r>
            <a:r>
              <a:rPr lang="tr-TR" altLang="zh-CN" sz="2400" b="1" dirty="0" err="1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Bolus</a:t>
            </a:r>
            <a:endParaRPr lang="zh-CN" altLang="en-US" sz="2400" b="1" dirty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-975807" y="1750222"/>
            <a:ext cx="537883" cy="995083"/>
          </a:xfrm>
          <a:prstGeom prst="rect">
            <a:avLst/>
          </a:prstGeom>
          <a:solidFill>
            <a:srgbClr val="4BB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-977355" y="4776536"/>
            <a:ext cx="537883" cy="995083"/>
          </a:xfrm>
          <a:prstGeom prst="rect">
            <a:avLst/>
          </a:prstGeom>
          <a:solidFill>
            <a:srgbClr val="E321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-977354" y="3763580"/>
            <a:ext cx="537883" cy="995083"/>
          </a:xfrm>
          <a:prstGeom prst="rect">
            <a:avLst/>
          </a:prstGeom>
          <a:solidFill>
            <a:srgbClr val="FEDE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-1028186" y="2756901"/>
            <a:ext cx="537883" cy="995083"/>
          </a:xfrm>
          <a:prstGeom prst="rect">
            <a:avLst/>
          </a:prstGeom>
          <a:solidFill>
            <a:srgbClr val="89A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1" grpId="0" animBg="1"/>
      <p:bldP spid="46" grpId="0" animBg="1"/>
      <p:bldP spid="49" grpId="0" animBg="1"/>
      <p:bldP spid="52" grpId="0" animBg="1"/>
      <p:bldP spid="70" grpId="0"/>
      <p:bldP spid="72" grpId="0"/>
      <p:bldP spid="74" grpId="0"/>
      <p:bldP spid="78" grpId="0"/>
      <p:bldP spid="8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炫彩活动策划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80</Words>
  <Application>Microsoft Office PowerPoint</Application>
  <PresentationFormat>Geniş ekran</PresentationFormat>
  <Paragraphs>48</Paragraphs>
  <Slides>5</Slides>
  <Notes>5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13" baseType="lpstr">
      <vt:lpstr>微软雅黑</vt:lpstr>
      <vt:lpstr>宋体</vt:lpstr>
      <vt:lpstr>Agency FB</vt:lpstr>
      <vt:lpstr>Arial</vt:lpstr>
      <vt:lpstr>Calibri</vt:lpstr>
      <vt:lpstr>Calibri Light</vt:lpstr>
      <vt:lpstr>Swis721 Lt BT</vt:lpstr>
      <vt:lpstr>第一PPT，www.1ppt.com</vt:lpstr>
      <vt:lpstr>PowerPoint Sunusu</vt:lpstr>
      <vt:lpstr>RADYOTERAPİde hata kaynakları ve kriz yönetimi</vt:lpstr>
      <vt:lpstr>PowerPoint Sunusu</vt:lpstr>
      <vt:lpstr>PowerPoint Sunusu</vt:lpstr>
      <vt:lpstr>PowerPoint Sunusu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炫彩活动策划</dc:title>
  <dc:creator>第一PPT</dc:creator>
  <cp:keywords>www.1ppt.com</cp:keywords>
  <cp:lastModifiedBy>Adnan Şafek</cp:lastModifiedBy>
  <cp:revision>142</cp:revision>
  <dcterms:created xsi:type="dcterms:W3CDTF">2017-02-07T01:30:00Z</dcterms:created>
  <dcterms:modified xsi:type="dcterms:W3CDTF">2024-05-13T22:27:24Z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